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D5919A-1716-413E-A4A7-92265226A29E}" v="476" dt="2021-01-13T19:26:43.5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 McClelland" userId="73ca4b46d0cc02ce" providerId="LiveId" clId="{8DF65464-1EF5-4073-B6AD-D90784511909}"/>
    <pc:docChg chg="modSld">
      <pc:chgData name="Tom McClelland" userId="73ca4b46d0cc02ce" providerId="LiveId" clId="{8DF65464-1EF5-4073-B6AD-D90784511909}" dt="2020-12-29T12:07:04.711" v="1340" actId="20577"/>
      <pc:docMkLst>
        <pc:docMk/>
      </pc:docMkLst>
      <pc:sldChg chg="modSp mod">
        <pc:chgData name="Tom McClelland" userId="73ca4b46d0cc02ce" providerId="LiveId" clId="{8DF65464-1EF5-4073-B6AD-D90784511909}" dt="2020-12-29T10:32:42.900" v="8" actId="122"/>
        <pc:sldMkLst>
          <pc:docMk/>
          <pc:sldMk cId="1115857196" sldId="257"/>
        </pc:sldMkLst>
        <pc:graphicFrameChg chg="mod">
          <ac:chgData name="Tom McClelland" userId="73ca4b46d0cc02ce" providerId="LiveId" clId="{8DF65464-1EF5-4073-B6AD-D90784511909}" dt="2020-12-29T10:31:39.117" v="1"/>
          <ac:graphicFrameMkLst>
            <pc:docMk/>
            <pc:sldMk cId="1115857196" sldId="257"/>
            <ac:graphicFrameMk id="4" creationId="{B4A21316-BC6D-459B-8FDE-B882A31E23DE}"/>
          </ac:graphicFrameMkLst>
        </pc:graphicFrameChg>
        <pc:graphicFrameChg chg="mod">
          <ac:chgData name="Tom McClelland" userId="73ca4b46d0cc02ce" providerId="LiveId" clId="{8DF65464-1EF5-4073-B6AD-D90784511909}" dt="2020-12-29T10:32:42.900" v="8" actId="122"/>
          <ac:graphicFrameMkLst>
            <pc:docMk/>
            <pc:sldMk cId="1115857196" sldId="257"/>
            <ac:graphicFrameMk id="5" creationId="{EFE3DAFA-CCBD-4B91-8A68-D672CA3F1FBA}"/>
          </ac:graphicFrameMkLst>
        </pc:graphicFrameChg>
      </pc:sldChg>
      <pc:sldChg chg="modSp">
        <pc:chgData name="Tom McClelland" userId="73ca4b46d0cc02ce" providerId="LiveId" clId="{8DF65464-1EF5-4073-B6AD-D90784511909}" dt="2020-12-29T11:24:20.855" v="413" actId="20577"/>
        <pc:sldMkLst>
          <pc:docMk/>
          <pc:sldMk cId="1143712641" sldId="258"/>
        </pc:sldMkLst>
        <pc:graphicFrameChg chg="mod">
          <ac:chgData name="Tom McClelland" userId="73ca4b46d0cc02ce" providerId="LiveId" clId="{8DF65464-1EF5-4073-B6AD-D90784511909}" dt="2020-12-29T11:24:20.855" v="413" actId="20577"/>
          <ac:graphicFrameMkLst>
            <pc:docMk/>
            <pc:sldMk cId="1143712641" sldId="258"/>
            <ac:graphicFrameMk id="4" creationId="{DE432AB6-B060-4BEF-BED3-A61CEA839650}"/>
          </ac:graphicFrameMkLst>
        </pc:graphicFrameChg>
      </pc:sldChg>
      <pc:sldChg chg="modSp">
        <pc:chgData name="Tom McClelland" userId="73ca4b46d0cc02ce" providerId="LiveId" clId="{8DF65464-1EF5-4073-B6AD-D90784511909}" dt="2020-12-29T12:07:04.711" v="1340" actId="20577"/>
        <pc:sldMkLst>
          <pc:docMk/>
          <pc:sldMk cId="3295357883" sldId="259"/>
        </pc:sldMkLst>
        <pc:graphicFrameChg chg="mod">
          <ac:chgData name="Tom McClelland" userId="73ca4b46d0cc02ce" providerId="LiveId" clId="{8DF65464-1EF5-4073-B6AD-D90784511909}" dt="2020-12-29T12:07:04.711" v="1340" actId="20577"/>
          <ac:graphicFrameMkLst>
            <pc:docMk/>
            <pc:sldMk cId="3295357883" sldId="259"/>
            <ac:graphicFrameMk id="5" creationId="{C28F0DB6-2EC2-47E5-BF6D-A203F4D49B0B}"/>
          </ac:graphicFrameMkLst>
        </pc:graphicFrameChg>
      </pc:sldChg>
    </pc:docChg>
  </pc:docChgLst>
  <pc:docChgLst>
    <pc:chgData name="Tom McClelland" userId="73ca4b46d0cc02ce" providerId="LiveId" clId="{9DD5919A-1716-413E-A4A7-92265226A29E}"/>
    <pc:docChg chg="undo custSel addSld modSld">
      <pc:chgData name="Tom McClelland" userId="73ca4b46d0cc02ce" providerId="LiveId" clId="{9DD5919A-1716-413E-A4A7-92265226A29E}" dt="2021-01-13T19:26:48.902" v="981" actId="1076"/>
      <pc:docMkLst>
        <pc:docMk/>
      </pc:docMkLst>
      <pc:sldChg chg="addSp delSp modSp add mod">
        <pc:chgData name="Tom McClelland" userId="73ca4b46d0cc02ce" providerId="LiveId" clId="{9DD5919A-1716-413E-A4A7-92265226A29E}" dt="2021-01-13T19:26:48.902" v="981" actId="1076"/>
        <pc:sldMkLst>
          <pc:docMk/>
          <pc:sldMk cId="493563391" sldId="260"/>
        </pc:sldMkLst>
        <pc:spChg chg="mod">
          <ac:chgData name="Tom McClelland" userId="73ca4b46d0cc02ce" providerId="LiveId" clId="{9DD5919A-1716-413E-A4A7-92265226A29E}" dt="2021-01-13T19:15:25.054" v="236" actId="20577"/>
          <ac:spMkLst>
            <pc:docMk/>
            <pc:sldMk cId="493563391" sldId="260"/>
            <ac:spMk id="3" creationId="{C62C597E-AFBA-463B-8DCF-1C5FEBA414F9}"/>
          </ac:spMkLst>
        </pc:spChg>
        <pc:spChg chg="mod">
          <ac:chgData name="Tom McClelland" userId="73ca4b46d0cc02ce" providerId="LiveId" clId="{9DD5919A-1716-413E-A4A7-92265226A29E}" dt="2021-01-13T19:16:43.412" v="480" actId="20577"/>
          <ac:spMkLst>
            <pc:docMk/>
            <pc:sldMk cId="493563391" sldId="260"/>
            <ac:spMk id="12" creationId="{BAFAC3B5-3709-4F93-87AF-10EF5D051F13}"/>
          </ac:spMkLst>
        </pc:spChg>
        <pc:graphicFrameChg chg="mod">
          <ac:chgData name="Tom McClelland" userId="73ca4b46d0cc02ce" providerId="LiveId" clId="{9DD5919A-1716-413E-A4A7-92265226A29E}" dt="2021-01-13T19:17:45.587" v="482" actId="1076"/>
          <ac:graphicFrameMkLst>
            <pc:docMk/>
            <pc:sldMk cId="493563391" sldId="260"/>
            <ac:graphicFrameMk id="10" creationId="{E32F7B2F-5AA5-46DE-996A-BBE4623DA162}"/>
          </ac:graphicFrameMkLst>
        </pc:graphicFrameChg>
        <pc:graphicFrameChg chg="mod">
          <ac:chgData name="Tom McClelland" userId="73ca4b46d0cc02ce" providerId="LiveId" clId="{9DD5919A-1716-413E-A4A7-92265226A29E}" dt="2021-01-13T19:24:51.476" v="965" actId="20577"/>
          <ac:graphicFrameMkLst>
            <pc:docMk/>
            <pc:sldMk cId="493563391" sldId="260"/>
            <ac:graphicFrameMk id="26" creationId="{901FB6AF-302A-42E2-AA7B-2C4D6399F48D}"/>
          </ac:graphicFrameMkLst>
        </pc:graphicFrameChg>
        <pc:picChg chg="add mod">
          <ac:chgData name="Tom McClelland" userId="73ca4b46d0cc02ce" providerId="LiveId" clId="{9DD5919A-1716-413E-A4A7-92265226A29E}" dt="2021-01-13T19:13:35.077" v="11" actId="1076"/>
          <ac:picMkLst>
            <pc:docMk/>
            <pc:sldMk cId="493563391" sldId="260"/>
            <ac:picMk id="4" creationId="{B924E7B1-9075-4684-B694-5507CCDB3273}"/>
          </ac:picMkLst>
        </pc:picChg>
        <pc:picChg chg="del">
          <ac:chgData name="Tom McClelland" userId="73ca4b46d0cc02ce" providerId="LiveId" clId="{9DD5919A-1716-413E-A4A7-92265226A29E}" dt="2021-01-13T19:13:01.971" v="3" actId="478"/>
          <ac:picMkLst>
            <pc:docMk/>
            <pc:sldMk cId="493563391" sldId="260"/>
            <ac:picMk id="5" creationId="{5838647A-B286-445B-9180-06A4808E7D54}"/>
          </ac:picMkLst>
        </pc:picChg>
        <pc:picChg chg="add mod">
          <ac:chgData name="Tom McClelland" userId="73ca4b46d0cc02ce" providerId="LiveId" clId="{9DD5919A-1716-413E-A4A7-92265226A29E}" dt="2021-01-13T19:25:13.447" v="970" actId="1076"/>
          <ac:picMkLst>
            <pc:docMk/>
            <pc:sldMk cId="493563391" sldId="260"/>
            <ac:picMk id="6" creationId="{325D5DA7-5C98-48FB-886A-E7EF6EC3CAE0}"/>
          </ac:picMkLst>
        </pc:picChg>
        <pc:picChg chg="add del mod">
          <ac:chgData name="Tom McClelland" userId="73ca4b46d0cc02ce" providerId="LiveId" clId="{9DD5919A-1716-413E-A4A7-92265226A29E}" dt="2021-01-13T19:26:04.401" v="976" actId="478"/>
          <ac:picMkLst>
            <pc:docMk/>
            <pc:sldMk cId="493563391" sldId="260"/>
            <ac:picMk id="7" creationId="{3D86EDA7-CB7D-43C4-8FDB-CBEADD8EA827}"/>
          </ac:picMkLst>
        </pc:picChg>
        <pc:picChg chg="add del">
          <ac:chgData name="Tom McClelland" userId="73ca4b46d0cc02ce" providerId="LiveId" clId="{9DD5919A-1716-413E-A4A7-92265226A29E}" dt="2021-01-13T19:26:21.012" v="978" actId="478"/>
          <ac:picMkLst>
            <pc:docMk/>
            <pc:sldMk cId="493563391" sldId="260"/>
            <ac:picMk id="8" creationId="{59B2D234-135D-40F0-B386-CFCD45CC5DC3}"/>
          </ac:picMkLst>
        </pc:picChg>
        <pc:picChg chg="add mod">
          <ac:chgData name="Tom McClelland" userId="73ca4b46d0cc02ce" providerId="LiveId" clId="{9DD5919A-1716-413E-A4A7-92265226A29E}" dt="2021-01-13T19:26:48.902" v="981" actId="1076"/>
          <ac:picMkLst>
            <pc:docMk/>
            <pc:sldMk cId="493563391" sldId="260"/>
            <ac:picMk id="9" creationId="{28BD9B31-F195-4D86-9783-15DFF29183CA}"/>
          </ac:picMkLst>
        </pc:picChg>
        <pc:picChg chg="del">
          <ac:chgData name="Tom McClelland" userId="73ca4b46d0cc02ce" providerId="LiveId" clId="{9DD5919A-1716-413E-A4A7-92265226A29E}" dt="2021-01-13T19:16:52.502" v="481" actId="478"/>
          <ac:picMkLst>
            <pc:docMk/>
            <pc:sldMk cId="493563391" sldId="260"/>
            <ac:picMk id="16" creationId="{A3A81B38-E1F4-44FF-97FE-26F78789E0AB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Motivations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Motivation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Money</c:v>
                </c:pt>
                <c:pt idx="1">
                  <c:v>Fear</c:v>
                </c:pt>
                <c:pt idx="2">
                  <c:v>Growth</c:v>
                </c:pt>
                <c:pt idx="3">
                  <c:v>Power</c:v>
                </c:pt>
                <c:pt idx="4">
                  <c:v>Social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90</c:v>
                </c:pt>
                <c:pt idx="1">
                  <c:v>20</c:v>
                </c:pt>
                <c:pt idx="2">
                  <c:v>50</c:v>
                </c:pt>
                <c:pt idx="3">
                  <c:v>60</c:v>
                </c:pt>
                <c:pt idx="4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DD-41BA-8613-B37B73F79A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26"/>
        <c:overlap val="-58"/>
        <c:axId val="317522736"/>
        <c:axId val="317523392"/>
      </c:barChart>
      <c:catAx>
        <c:axId val="31752273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7523392"/>
        <c:crosses val="autoZero"/>
        <c:auto val="1"/>
        <c:lblAlgn val="ctr"/>
        <c:lblOffset val="100"/>
        <c:noMultiLvlLbl val="0"/>
      </c:catAx>
      <c:valAx>
        <c:axId val="317523392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1752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none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1419498926270578"/>
          <c:y val="0.19059949310336174"/>
          <c:w val="0.64944137437365779"/>
          <c:h val="0.7541604838102566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Traits</c:v>
                </c:pt>
              </c:strCache>
            </c:strRef>
          </c:tx>
          <c:spPr>
            <a:noFill/>
            <a:ln w="25400" cap="flat" cmpd="sng" algn="ctr">
              <a:solidFill>
                <a:schemeClr val="accent1"/>
              </a:solidFill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Hardworking</c:v>
                </c:pt>
                <c:pt idx="1">
                  <c:v>Confident</c:v>
                </c:pt>
                <c:pt idx="2">
                  <c:v>Approachable</c:v>
                </c:pt>
                <c:pt idx="3">
                  <c:v>Inquizitive</c:v>
                </c:pt>
                <c:pt idx="4">
                  <c:v>Quick Learner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75</c:v>
                </c:pt>
                <c:pt idx="1">
                  <c:v>30</c:v>
                </c:pt>
                <c:pt idx="2">
                  <c:v>80</c:v>
                </c:pt>
                <c:pt idx="3">
                  <c:v>60</c:v>
                </c:pt>
                <c:pt idx="4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263-4ED2-923B-920E334F4E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7"/>
        <c:overlap val="-48"/>
        <c:axId val="314233608"/>
        <c:axId val="314238200"/>
      </c:barChart>
      <c:catAx>
        <c:axId val="31423360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4238200"/>
        <c:crosses val="autoZero"/>
        <c:auto val="1"/>
        <c:lblAlgn val="ctr"/>
        <c:lblOffset val="100"/>
        <c:noMultiLvlLbl val="0"/>
      </c:catAx>
      <c:valAx>
        <c:axId val="314238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14233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Motivations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Motivation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Money</c:v>
                </c:pt>
                <c:pt idx="1">
                  <c:v>Fear</c:v>
                </c:pt>
                <c:pt idx="2">
                  <c:v>Growth</c:v>
                </c:pt>
                <c:pt idx="3">
                  <c:v>Power</c:v>
                </c:pt>
                <c:pt idx="4">
                  <c:v>Social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20</c:v>
                </c:pt>
                <c:pt idx="1">
                  <c:v>40</c:v>
                </c:pt>
                <c:pt idx="2">
                  <c:v>70</c:v>
                </c:pt>
                <c:pt idx="3">
                  <c:v>50</c:v>
                </c:pt>
                <c:pt idx="4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DD-41BA-8613-B37B73F79A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26"/>
        <c:overlap val="-58"/>
        <c:axId val="317522736"/>
        <c:axId val="317523392"/>
      </c:barChart>
      <c:catAx>
        <c:axId val="31752273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7523392"/>
        <c:crosses val="autoZero"/>
        <c:auto val="1"/>
        <c:lblAlgn val="ctr"/>
        <c:lblOffset val="100"/>
        <c:noMultiLvlLbl val="0"/>
      </c:catAx>
      <c:valAx>
        <c:axId val="317523392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1752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none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1419498926270578"/>
          <c:y val="0.19059949310336174"/>
          <c:w val="0.64944137437365779"/>
          <c:h val="0.7541604838102566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Traits</c:v>
                </c:pt>
              </c:strCache>
            </c:strRef>
          </c:tx>
          <c:spPr>
            <a:noFill/>
            <a:ln w="25400" cap="flat" cmpd="sng" algn="ctr">
              <a:solidFill>
                <a:schemeClr val="accent1"/>
              </a:solidFill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Hardworking</c:v>
                </c:pt>
                <c:pt idx="1">
                  <c:v>Confident</c:v>
                </c:pt>
                <c:pt idx="2">
                  <c:v>Approachable</c:v>
                </c:pt>
                <c:pt idx="3">
                  <c:v>Inquizitive</c:v>
                </c:pt>
                <c:pt idx="4">
                  <c:v>Quick Learner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75</c:v>
                </c:pt>
                <c:pt idx="1">
                  <c:v>20</c:v>
                </c:pt>
                <c:pt idx="2">
                  <c:v>80</c:v>
                </c:pt>
                <c:pt idx="3">
                  <c:v>90</c:v>
                </c:pt>
                <c:pt idx="4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263-4ED2-923B-920E334F4E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7"/>
        <c:overlap val="-48"/>
        <c:axId val="314233608"/>
        <c:axId val="314238200"/>
      </c:barChart>
      <c:catAx>
        <c:axId val="31423360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4238200"/>
        <c:crosses val="autoZero"/>
        <c:auto val="1"/>
        <c:lblAlgn val="ctr"/>
        <c:lblOffset val="100"/>
        <c:noMultiLvlLbl val="0"/>
      </c:catAx>
      <c:valAx>
        <c:axId val="314238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14233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19C1AB-3F4F-4679-A622-C2DF9F69AF42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5DEDC7-160A-476C-96DD-EFF23509D1B8}">
      <dgm:prSet phldrT="[Text]"/>
      <dgm:spPr/>
      <dgm:t>
        <a:bodyPr/>
        <a:lstStyle/>
        <a:p>
          <a:r>
            <a:rPr lang="en-GB" dirty="0"/>
            <a:t>Likes</a:t>
          </a:r>
        </a:p>
      </dgm:t>
    </dgm:pt>
    <dgm:pt modelId="{9C0DF8DD-4F69-46F9-B44E-B51D4C08B8F3}" type="parTrans" cxnId="{C4C0F786-CA60-41B1-A57F-8BD424943CE0}">
      <dgm:prSet/>
      <dgm:spPr/>
      <dgm:t>
        <a:bodyPr/>
        <a:lstStyle/>
        <a:p>
          <a:endParaRPr lang="en-GB"/>
        </a:p>
      </dgm:t>
    </dgm:pt>
    <dgm:pt modelId="{C3C17473-8649-434C-BAF4-EB767640CCEE}" type="sibTrans" cxnId="{C4C0F786-CA60-41B1-A57F-8BD424943CE0}">
      <dgm:prSet/>
      <dgm:spPr/>
      <dgm:t>
        <a:bodyPr/>
        <a:lstStyle/>
        <a:p>
          <a:endParaRPr lang="en-GB"/>
        </a:p>
      </dgm:t>
    </dgm:pt>
    <dgm:pt modelId="{8E22934C-2CB4-4673-94C5-B3B73B879FC5}">
      <dgm:prSet phldrT="[Text]"/>
      <dgm:spPr/>
      <dgm:t>
        <a:bodyPr/>
        <a:lstStyle/>
        <a:p>
          <a:r>
            <a:rPr lang="en-GB" dirty="0"/>
            <a:t>Numbers</a:t>
          </a:r>
        </a:p>
      </dgm:t>
    </dgm:pt>
    <dgm:pt modelId="{B7D2C9DD-6504-4BA9-A9A3-80CE5CA83488}" type="parTrans" cxnId="{63A99DAF-4C42-4211-987F-488B71727BFD}">
      <dgm:prSet/>
      <dgm:spPr/>
      <dgm:t>
        <a:bodyPr/>
        <a:lstStyle/>
        <a:p>
          <a:endParaRPr lang="en-GB"/>
        </a:p>
      </dgm:t>
    </dgm:pt>
    <dgm:pt modelId="{5125CB92-18EF-4742-A6B2-7D60B70EB715}" type="sibTrans" cxnId="{63A99DAF-4C42-4211-987F-488B71727BFD}">
      <dgm:prSet/>
      <dgm:spPr/>
      <dgm:t>
        <a:bodyPr/>
        <a:lstStyle/>
        <a:p>
          <a:endParaRPr lang="en-GB"/>
        </a:p>
      </dgm:t>
    </dgm:pt>
    <dgm:pt modelId="{1F341D88-4F49-4482-BF06-CF6D79DF471B}">
      <dgm:prSet phldrT="[Text]"/>
      <dgm:spPr/>
      <dgm:t>
        <a:bodyPr/>
        <a:lstStyle/>
        <a:p>
          <a:r>
            <a:rPr lang="en-GB" dirty="0"/>
            <a:t>Gaming</a:t>
          </a:r>
        </a:p>
      </dgm:t>
    </dgm:pt>
    <dgm:pt modelId="{A245A88B-D1D6-4A87-9367-9C6164122841}" type="parTrans" cxnId="{DCF59C28-E0CD-48FD-90DE-229BC18C4C3C}">
      <dgm:prSet/>
      <dgm:spPr/>
      <dgm:t>
        <a:bodyPr/>
        <a:lstStyle/>
        <a:p>
          <a:endParaRPr lang="en-GB"/>
        </a:p>
      </dgm:t>
    </dgm:pt>
    <dgm:pt modelId="{635B6EA1-F7E9-455B-8D66-574E23AAA372}" type="sibTrans" cxnId="{DCF59C28-E0CD-48FD-90DE-229BC18C4C3C}">
      <dgm:prSet/>
      <dgm:spPr/>
      <dgm:t>
        <a:bodyPr/>
        <a:lstStyle/>
        <a:p>
          <a:endParaRPr lang="en-GB"/>
        </a:p>
      </dgm:t>
    </dgm:pt>
    <dgm:pt modelId="{0ECF6045-6B5D-4CCD-B781-8F1096643D1F}">
      <dgm:prSet phldrT="[Text]"/>
      <dgm:spPr/>
      <dgm:t>
        <a:bodyPr/>
        <a:lstStyle/>
        <a:p>
          <a:r>
            <a:rPr lang="en-GB" dirty="0"/>
            <a:t>Dislikes</a:t>
          </a:r>
        </a:p>
      </dgm:t>
    </dgm:pt>
    <dgm:pt modelId="{1E057316-E577-4619-858C-C6E0B279FD30}" type="parTrans" cxnId="{38115577-0E17-493A-ACDE-48EB3C8BE4C1}">
      <dgm:prSet/>
      <dgm:spPr/>
      <dgm:t>
        <a:bodyPr/>
        <a:lstStyle/>
        <a:p>
          <a:endParaRPr lang="en-GB"/>
        </a:p>
      </dgm:t>
    </dgm:pt>
    <dgm:pt modelId="{BC4F8801-6F54-4DBC-9D63-1434CCD11951}" type="sibTrans" cxnId="{38115577-0E17-493A-ACDE-48EB3C8BE4C1}">
      <dgm:prSet/>
      <dgm:spPr/>
      <dgm:t>
        <a:bodyPr/>
        <a:lstStyle/>
        <a:p>
          <a:endParaRPr lang="en-GB"/>
        </a:p>
      </dgm:t>
    </dgm:pt>
    <dgm:pt modelId="{651A9314-0F7A-470F-9432-D7250E4C08AE}">
      <dgm:prSet phldrT="[Text]"/>
      <dgm:spPr/>
      <dgm:t>
        <a:bodyPr/>
        <a:lstStyle/>
        <a:p>
          <a:r>
            <a:rPr lang="en-GB" dirty="0"/>
            <a:t>Confrontation</a:t>
          </a:r>
        </a:p>
      </dgm:t>
    </dgm:pt>
    <dgm:pt modelId="{30FB6EB5-14AA-42BB-8E47-4CE21B61FE6B}" type="parTrans" cxnId="{D12BDE43-7EBC-4379-ACF5-279B921DFE98}">
      <dgm:prSet/>
      <dgm:spPr/>
      <dgm:t>
        <a:bodyPr/>
        <a:lstStyle/>
        <a:p>
          <a:endParaRPr lang="en-GB"/>
        </a:p>
      </dgm:t>
    </dgm:pt>
    <dgm:pt modelId="{C3659D42-D26B-4935-B7A7-79AFDBBD4AF4}" type="sibTrans" cxnId="{D12BDE43-7EBC-4379-ACF5-279B921DFE98}">
      <dgm:prSet/>
      <dgm:spPr/>
      <dgm:t>
        <a:bodyPr/>
        <a:lstStyle/>
        <a:p>
          <a:endParaRPr lang="en-GB"/>
        </a:p>
      </dgm:t>
    </dgm:pt>
    <dgm:pt modelId="{CF403BF3-C9B5-4A72-A5F6-4834956C479C}">
      <dgm:prSet phldrT="[Text]"/>
      <dgm:spPr/>
      <dgm:t>
        <a:bodyPr/>
        <a:lstStyle/>
        <a:p>
          <a:r>
            <a:rPr lang="en-GB" dirty="0"/>
            <a:t>Poorly Collected Data</a:t>
          </a:r>
        </a:p>
      </dgm:t>
    </dgm:pt>
    <dgm:pt modelId="{21C0D855-D659-401E-A6A2-CD2648911468}" type="parTrans" cxnId="{C243F748-E926-409D-89F3-9E4592CE44BD}">
      <dgm:prSet/>
      <dgm:spPr/>
      <dgm:t>
        <a:bodyPr/>
        <a:lstStyle/>
        <a:p>
          <a:endParaRPr lang="en-GB"/>
        </a:p>
      </dgm:t>
    </dgm:pt>
    <dgm:pt modelId="{5870A709-6014-47B9-935A-D834C161EE06}" type="sibTrans" cxnId="{C243F748-E926-409D-89F3-9E4592CE44BD}">
      <dgm:prSet/>
      <dgm:spPr/>
      <dgm:t>
        <a:bodyPr/>
        <a:lstStyle/>
        <a:p>
          <a:endParaRPr lang="en-GB"/>
        </a:p>
      </dgm:t>
    </dgm:pt>
    <dgm:pt modelId="{4D208883-F1F2-4B38-A9AD-44FDF6A77A5B}">
      <dgm:prSet phldrT="[Text]"/>
      <dgm:spPr/>
      <dgm:t>
        <a:bodyPr/>
        <a:lstStyle/>
        <a:p>
          <a:r>
            <a:rPr lang="en-GB" dirty="0"/>
            <a:t>Goals</a:t>
          </a:r>
        </a:p>
      </dgm:t>
    </dgm:pt>
    <dgm:pt modelId="{352AB154-3D5C-4C56-943F-711AFB4B769C}" type="parTrans" cxnId="{B3B8BE24-B08C-4C44-A7DE-EA760BDF35C1}">
      <dgm:prSet/>
      <dgm:spPr/>
      <dgm:t>
        <a:bodyPr/>
        <a:lstStyle/>
        <a:p>
          <a:endParaRPr lang="en-GB"/>
        </a:p>
      </dgm:t>
    </dgm:pt>
    <dgm:pt modelId="{51AD3E8D-8F32-4C72-8A53-7EC96BD45A7F}" type="sibTrans" cxnId="{B3B8BE24-B08C-4C44-A7DE-EA760BDF35C1}">
      <dgm:prSet/>
      <dgm:spPr/>
      <dgm:t>
        <a:bodyPr/>
        <a:lstStyle/>
        <a:p>
          <a:endParaRPr lang="en-GB"/>
        </a:p>
      </dgm:t>
    </dgm:pt>
    <dgm:pt modelId="{EA073DD9-02A9-430E-A162-5F53959D8A28}">
      <dgm:prSet phldrT="[Text]"/>
      <dgm:spPr/>
      <dgm:t>
        <a:bodyPr/>
        <a:lstStyle/>
        <a:p>
          <a:r>
            <a:rPr lang="en-GB" dirty="0"/>
            <a:t>40’s - Become CDO for FTSE 250 company. </a:t>
          </a:r>
        </a:p>
      </dgm:t>
    </dgm:pt>
    <dgm:pt modelId="{F03D0FDC-F71E-4748-B5DF-40E420AF442C}" type="parTrans" cxnId="{430575D8-BA35-4325-8F8A-A8FFE78691D1}">
      <dgm:prSet/>
      <dgm:spPr/>
      <dgm:t>
        <a:bodyPr/>
        <a:lstStyle/>
        <a:p>
          <a:endParaRPr lang="en-GB"/>
        </a:p>
      </dgm:t>
    </dgm:pt>
    <dgm:pt modelId="{AF216FCA-0300-4805-A3D6-9D73C892D901}" type="sibTrans" cxnId="{430575D8-BA35-4325-8F8A-A8FFE78691D1}">
      <dgm:prSet/>
      <dgm:spPr/>
      <dgm:t>
        <a:bodyPr/>
        <a:lstStyle/>
        <a:p>
          <a:endParaRPr lang="en-GB"/>
        </a:p>
      </dgm:t>
    </dgm:pt>
    <dgm:pt modelId="{AEA53EFC-0840-48DE-BDE1-D818F663E102}">
      <dgm:prSet phldrT="[Text]"/>
      <dgm:spPr/>
      <dgm:t>
        <a:bodyPr/>
        <a:lstStyle/>
        <a:p>
          <a:r>
            <a:rPr lang="en-GB" dirty="0"/>
            <a:t>Exercise</a:t>
          </a:r>
        </a:p>
      </dgm:t>
    </dgm:pt>
    <dgm:pt modelId="{8B5A89CF-A4D1-4BF0-A204-FD0963573EDB}" type="parTrans" cxnId="{C61E9457-7201-4064-8CBB-CD22A06EFFFA}">
      <dgm:prSet/>
      <dgm:spPr/>
      <dgm:t>
        <a:bodyPr/>
        <a:lstStyle/>
        <a:p>
          <a:endParaRPr lang="en-GB"/>
        </a:p>
      </dgm:t>
    </dgm:pt>
    <dgm:pt modelId="{2F391529-687D-4DEF-96D6-D4C68FBA8CA9}" type="sibTrans" cxnId="{C61E9457-7201-4064-8CBB-CD22A06EFFFA}">
      <dgm:prSet/>
      <dgm:spPr/>
      <dgm:t>
        <a:bodyPr/>
        <a:lstStyle/>
        <a:p>
          <a:endParaRPr lang="en-GB"/>
        </a:p>
      </dgm:t>
    </dgm:pt>
    <dgm:pt modelId="{7F7C2F2E-C137-4DB2-A5D5-1F1C05E8056C}">
      <dgm:prSet phldrT="[Text]"/>
      <dgm:spPr/>
      <dgm:t>
        <a:bodyPr/>
        <a:lstStyle/>
        <a:p>
          <a:r>
            <a:rPr lang="en-GB" dirty="0"/>
            <a:t>Socialising</a:t>
          </a:r>
        </a:p>
      </dgm:t>
    </dgm:pt>
    <dgm:pt modelId="{4BA741E5-8076-4984-9047-E3FD62A58379}" type="parTrans" cxnId="{D0D7B231-A980-4522-A36C-F50607728924}">
      <dgm:prSet/>
      <dgm:spPr/>
      <dgm:t>
        <a:bodyPr/>
        <a:lstStyle/>
        <a:p>
          <a:endParaRPr lang="en-GB"/>
        </a:p>
      </dgm:t>
    </dgm:pt>
    <dgm:pt modelId="{DAD888C1-5AD7-4081-82CA-EF301ED25EE1}" type="sibTrans" cxnId="{D0D7B231-A980-4522-A36C-F50607728924}">
      <dgm:prSet/>
      <dgm:spPr/>
      <dgm:t>
        <a:bodyPr/>
        <a:lstStyle/>
        <a:p>
          <a:endParaRPr lang="en-GB"/>
        </a:p>
      </dgm:t>
    </dgm:pt>
    <dgm:pt modelId="{23504373-1E64-4DF4-8D2B-9766BF2A1C15}">
      <dgm:prSet phldrT="[Text]"/>
      <dgm:spPr/>
      <dgm:t>
        <a:bodyPr/>
        <a:lstStyle/>
        <a:p>
          <a:r>
            <a:rPr lang="en-GB" dirty="0"/>
            <a:t>Crowded Spaces</a:t>
          </a:r>
        </a:p>
      </dgm:t>
    </dgm:pt>
    <dgm:pt modelId="{432C3AB3-F2B4-4453-B93D-9678ED8DBA24}" type="parTrans" cxnId="{27719D74-F57B-41C6-8BC3-CB493F2A9568}">
      <dgm:prSet/>
      <dgm:spPr/>
      <dgm:t>
        <a:bodyPr/>
        <a:lstStyle/>
        <a:p>
          <a:endParaRPr lang="en-GB"/>
        </a:p>
      </dgm:t>
    </dgm:pt>
    <dgm:pt modelId="{AE9FB0F4-326C-4CB3-8C10-912E51FC06BF}" type="sibTrans" cxnId="{27719D74-F57B-41C6-8BC3-CB493F2A9568}">
      <dgm:prSet/>
      <dgm:spPr/>
      <dgm:t>
        <a:bodyPr/>
        <a:lstStyle/>
        <a:p>
          <a:endParaRPr lang="en-GB"/>
        </a:p>
      </dgm:t>
    </dgm:pt>
    <dgm:pt modelId="{FF319BE7-C417-4BD8-84AF-5431DFC0B807}">
      <dgm:prSet phldrT="[Text]"/>
      <dgm:spPr/>
      <dgm:t>
        <a:bodyPr/>
        <a:lstStyle/>
        <a:p>
          <a:r>
            <a:rPr lang="en-GB" dirty="0"/>
            <a:t>Ambiguity </a:t>
          </a:r>
        </a:p>
      </dgm:t>
    </dgm:pt>
    <dgm:pt modelId="{8018A05E-0750-4B5C-8814-9936812B956B}" type="parTrans" cxnId="{63BEDD1F-7BB7-4431-9E31-ED93B0DF504D}">
      <dgm:prSet/>
      <dgm:spPr/>
      <dgm:t>
        <a:bodyPr/>
        <a:lstStyle/>
        <a:p>
          <a:endParaRPr lang="en-GB"/>
        </a:p>
      </dgm:t>
    </dgm:pt>
    <dgm:pt modelId="{185F5DEB-4887-454D-A221-F79AB97DCF35}" type="sibTrans" cxnId="{63BEDD1F-7BB7-4431-9E31-ED93B0DF504D}">
      <dgm:prSet/>
      <dgm:spPr/>
      <dgm:t>
        <a:bodyPr/>
        <a:lstStyle/>
        <a:p>
          <a:endParaRPr lang="en-GB"/>
        </a:p>
      </dgm:t>
    </dgm:pt>
    <dgm:pt modelId="{E54549F9-E3B6-436D-A545-A6BBCD75E692}">
      <dgm:prSet phldrT="[Text]"/>
      <dgm:spPr/>
      <dgm:t>
        <a:bodyPr/>
        <a:lstStyle/>
        <a:p>
          <a:endParaRPr lang="en-GB" dirty="0"/>
        </a:p>
      </dgm:t>
    </dgm:pt>
    <dgm:pt modelId="{EFDCF490-7009-4085-A8B1-6C1EE40BCF8A}" type="parTrans" cxnId="{65B28117-B0A9-47C9-AB49-DF9E8DE4D394}">
      <dgm:prSet/>
      <dgm:spPr/>
      <dgm:t>
        <a:bodyPr/>
        <a:lstStyle/>
        <a:p>
          <a:endParaRPr lang="en-GB"/>
        </a:p>
      </dgm:t>
    </dgm:pt>
    <dgm:pt modelId="{E90C3D85-B044-47F2-B3F1-72EE6364BFC2}" type="sibTrans" cxnId="{65B28117-B0A9-47C9-AB49-DF9E8DE4D394}">
      <dgm:prSet/>
      <dgm:spPr/>
      <dgm:t>
        <a:bodyPr/>
        <a:lstStyle/>
        <a:p>
          <a:endParaRPr lang="en-GB"/>
        </a:p>
      </dgm:t>
    </dgm:pt>
    <dgm:pt modelId="{77D82457-DBC6-49CE-8098-29CF2DDE0F8F}">
      <dgm:prSet phldrT="[Text]"/>
      <dgm:spPr/>
      <dgm:t>
        <a:bodyPr/>
        <a:lstStyle/>
        <a:p>
          <a:r>
            <a:rPr lang="en-GB" dirty="0"/>
            <a:t>30’s - Get married and have 2 kids.</a:t>
          </a:r>
        </a:p>
      </dgm:t>
    </dgm:pt>
    <dgm:pt modelId="{5B21CAEA-2FFF-4A0C-BFB3-FAA0A14B21E6}" type="parTrans" cxnId="{60AD741A-6B04-4C4D-8EE3-71D3B214D60B}">
      <dgm:prSet/>
      <dgm:spPr/>
      <dgm:t>
        <a:bodyPr/>
        <a:lstStyle/>
        <a:p>
          <a:endParaRPr lang="en-GB"/>
        </a:p>
      </dgm:t>
    </dgm:pt>
    <dgm:pt modelId="{E0478AD2-F7F4-4848-A745-7984B51F68AA}" type="sibTrans" cxnId="{60AD741A-6B04-4C4D-8EE3-71D3B214D60B}">
      <dgm:prSet/>
      <dgm:spPr/>
      <dgm:t>
        <a:bodyPr/>
        <a:lstStyle/>
        <a:p>
          <a:endParaRPr lang="en-GB"/>
        </a:p>
      </dgm:t>
    </dgm:pt>
    <dgm:pt modelId="{D4866AFA-6EFA-4650-80C4-BE4EE431EA21}">
      <dgm:prSet phldrT="[Text]"/>
      <dgm:spPr/>
      <dgm:t>
        <a:bodyPr/>
        <a:lstStyle/>
        <a:p>
          <a:r>
            <a:rPr lang="en-GB" dirty="0"/>
            <a:t>Late 20’s – Purchase first flat.</a:t>
          </a:r>
        </a:p>
      </dgm:t>
    </dgm:pt>
    <dgm:pt modelId="{B02CB396-2F46-408B-9B99-38E2246E7616}" type="parTrans" cxnId="{652A47D5-E91E-4975-A0C9-0C04B5E14E46}">
      <dgm:prSet/>
      <dgm:spPr/>
      <dgm:t>
        <a:bodyPr/>
        <a:lstStyle/>
        <a:p>
          <a:endParaRPr lang="en-GB"/>
        </a:p>
      </dgm:t>
    </dgm:pt>
    <dgm:pt modelId="{953F7CAE-8354-472F-9E77-3241F104B2AC}" type="sibTrans" cxnId="{652A47D5-E91E-4975-A0C9-0C04B5E14E46}">
      <dgm:prSet/>
      <dgm:spPr/>
      <dgm:t>
        <a:bodyPr/>
        <a:lstStyle/>
        <a:p>
          <a:endParaRPr lang="en-GB"/>
        </a:p>
      </dgm:t>
    </dgm:pt>
    <dgm:pt modelId="{44E0A41F-3E7F-462A-B5DE-449000500A10}">
      <dgm:prSet phldrT="[Text]"/>
      <dgm:spPr/>
      <dgm:t>
        <a:bodyPr/>
        <a:lstStyle/>
        <a:p>
          <a:r>
            <a:rPr lang="en-GB" dirty="0"/>
            <a:t>Early 20’s – Make new friends in London.</a:t>
          </a:r>
        </a:p>
      </dgm:t>
    </dgm:pt>
    <dgm:pt modelId="{B480270F-3364-4DF3-A0FC-64DEFF52C7ED}" type="parTrans" cxnId="{B81D725F-FFD2-423E-BC11-0B6F7CF64FE9}">
      <dgm:prSet/>
      <dgm:spPr/>
      <dgm:t>
        <a:bodyPr/>
        <a:lstStyle/>
        <a:p>
          <a:endParaRPr lang="en-GB"/>
        </a:p>
      </dgm:t>
    </dgm:pt>
    <dgm:pt modelId="{4FF16C9D-3331-4E57-A282-CD4FB21CED4A}" type="sibTrans" cxnId="{B81D725F-FFD2-423E-BC11-0B6F7CF64FE9}">
      <dgm:prSet/>
      <dgm:spPr/>
      <dgm:t>
        <a:bodyPr/>
        <a:lstStyle/>
        <a:p>
          <a:endParaRPr lang="en-GB"/>
        </a:p>
      </dgm:t>
    </dgm:pt>
    <dgm:pt modelId="{C9908813-CAA9-4593-AED1-B3DF1838AE36}" type="pres">
      <dgm:prSet presAssocID="{0119C1AB-3F4F-4679-A622-C2DF9F69AF42}" presName="linearFlow" presStyleCnt="0">
        <dgm:presLayoutVars>
          <dgm:dir/>
          <dgm:animLvl val="lvl"/>
          <dgm:resizeHandles val="exact"/>
        </dgm:presLayoutVars>
      </dgm:prSet>
      <dgm:spPr/>
    </dgm:pt>
    <dgm:pt modelId="{D5573EC1-832B-4EF7-86B9-D1D24D67FDE6}" type="pres">
      <dgm:prSet presAssocID="{E75DEDC7-160A-476C-96DD-EFF23509D1B8}" presName="composite" presStyleCnt="0"/>
      <dgm:spPr/>
    </dgm:pt>
    <dgm:pt modelId="{3DE92E2C-003F-4787-8055-80C0BD417F9F}" type="pres">
      <dgm:prSet presAssocID="{E75DEDC7-160A-476C-96DD-EFF23509D1B8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B290CB8E-099F-4992-8191-759BFD636333}" type="pres">
      <dgm:prSet presAssocID="{E75DEDC7-160A-476C-96DD-EFF23509D1B8}" presName="descendantText" presStyleLbl="alignAcc1" presStyleIdx="0" presStyleCnt="3">
        <dgm:presLayoutVars>
          <dgm:bulletEnabled val="1"/>
        </dgm:presLayoutVars>
      </dgm:prSet>
      <dgm:spPr/>
    </dgm:pt>
    <dgm:pt modelId="{8FE8E1E3-3572-4418-8DA8-444C95D48B46}" type="pres">
      <dgm:prSet presAssocID="{C3C17473-8649-434C-BAF4-EB767640CCEE}" presName="sp" presStyleCnt="0"/>
      <dgm:spPr/>
    </dgm:pt>
    <dgm:pt modelId="{2DA15B65-DB46-4728-8A34-D7B9966D54D0}" type="pres">
      <dgm:prSet presAssocID="{0ECF6045-6B5D-4CCD-B781-8F1096643D1F}" presName="composite" presStyleCnt="0"/>
      <dgm:spPr/>
    </dgm:pt>
    <dgm:pt modelId="{32C62ACF-2B7E-4B30-B0AC-7D288EEA1E8A}" type="pres">
      <dgm:prSet presAssocID="{0ECF6045-6B5D-4CCD-B781-8F1096643D1F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A285C605-C49C-4BBA-8923-C84560222204}" type="pres">
      <dgm:prSet presAssocID="{0ECF6045-6B5D-4CCD-B781-8F1096643D1F}" presName="descendantText" presStyleLbl="alignAcc1" presStyleIdx="1" presStyleCnt="3">
        <dgm:presLayoutVars>
          <dgm:bulletEnabled val="1"/>
        </dgm:presLayoutVars>
      </dgm:prSet>
      <dgm:spPr/>
    </dgm:pt>
    <dgm:pt modelId="{6700D37D-20B0-4C0D-8E1D-543F901F38A3}" type="pres">
      <dgm:prSet presAssocID="{BC4F8801-6F54-4DBC-9D63-1434CCD11951}" presName="sp" presStyleCnt="0"/>
      <dgm:spPr/>
    </dgm:pt>
    <dgm:pt modelId="{9544DA90-7C26-456F-825C-DD0BC54F52E9}" type="pres">
      <dgm:prSet presAssocID="{4D208883-F1F2-4B38-A9AD-44FDF6A77A5B}" presName="composite" presStyleCnt="0"/>
      <dgm:spPr/>
    </dgm:pt>
    <dgm:pt modelId="{991E16F9-C5F6-41E9-BB4B-9FF71AB9338F}" type="pres">
      <dgm:prSet presAssocID="{4D208883-F1F2-4B38-A9AD-44FDF6A77A5B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AA225D41-6573-4457-A073-C6727EB5CCA1}" type="pres">
      <dgm:prSet presAssocID="{4D208883-F1F2-4B38-A9AD-44FDF6A77A5B}" presName="descendantText" presStyleLbl="alignAcc1" presStyleIdx="2" presStyleCnt="3" custScaleY="136854" custLinFactNeighborX="0" custLinFactNeighborY="21998">
        <dgm:presLayoutVars>
          <dgm:bulletEnabled val="1"/>
        </dgm:presLayoutVars>
      </dgm:prSet>
      <dgm:spPr/>
    </dgm:pt>
  </dgm:ptLst>
  <dgm:cxnLst>
    <dgm:cxn modelId="{6490430A-E9D8-49CE-8D62-44DC8F9D7145}" type="presOf" srcId="{651A9314-0F7A-470F-9432-D7250E4C08AE}" destId="{A285C605-C49C-4BBA-8923-C84560222204}" srcOrd="0" destOrd="0" presId="urn:microsoft.com/office/officeart/2005/8/layout/chevron2"/>
    <dgm:cxn modelId="{E041450B-EFF8-4E74-B6AE-F1234ECE20B5}" type="presOf" srcId="{EA073DD9-02A9-430E-A162-5F53959D8A28}" destId="{AA225D41-6573-4457-A073-C6727EB5CCA1}" srcOrd="0" destOrd="0" presId="urn:microsoft.com/office/officeart/2005/8/layout/chevron2"/>
    <dgm:cxn modelId="{934DCA0F-B8DC-40EC-985D-35F15E64880C}" type="presOf" srcId="{4D208883-F1F2-4B38-A9AD-44FDF6A77A5B}" destId="{991E16F9-C5F6-41E9-BB4B-9FF71AB9338F}" srcOrd="0" destOrd="0" presId="urn:microsoft.com/office/officeart/2005/8/layout/chevron2"/>
    <dgm:cxn modelId="{65B28117-B0A9-47C9-AB49-DF9E8DE4D394}" srcId="{4D208883-F1F2-4B38-A9AD-44FDF6A77A5B}" destId="{E54549F9-E3B6-436D-A545-A6BBCD75E692}" srcOrd="4" destOrd="0" parTransId="{EFDCF490-7009-4085-A8B1-6C1EE40BCF8A}" sibTransId="{E90C3D85-B044-47F2-B3F1-72EE6364BFC2}"/>
    <dgm:cxn modelId="{60AD741A-6B04-4C4D-8EE3-71D3B214D60B}" srcId="{4D208883-F1F2-4B38-A9AD-44FDF6A77A5B}" destId="{77D82457-DBC6-49CE-8098-29CF2DDE0F8F}" srcOrd="1" destOrd="0" parTransId="{5B21CAEA-2FFF-4A0C-BFB3-FAA0A14B21E6}" sibTransId="{E0478AD2-F7F4-4848-A745-7984B51F68AA}"/>
    <dgm:cxn modelId="{0062901C-A2CC-4B51-82B2-AABBC830015A}" type="presOf" srcId="{7F7C2F2E-C137-4DB2-A5D5-1F1C05E8056C}" destId="{B290CB8E-099F-4992-8191-759BFD636333}" srcOrd="0" destOrd="3" presId="urn:microsoft.com/office/officeart/2005/8/layout/chevron2"/>
    <dgm:cxn modelId="{63BEDD1F-7BB7-4431-9E31-ED93B0DF504D}" srcId="{0ECF6045-6B5D-4CCD-B781-8F1096643D1F}" destId="{FF319BE7-C417-4BD8-84AF-5431DFC0B807}" srcOrd="3" destOrd="0" parTransId="{8018A05E-0750-4B5C-8814-9936812B956B}" sibTransId="{185F5DEB-4887-454D-A221-F79AB97DCF35}"/>
    <dgm:cxn modelId="{4E061823-E692-4433-8967-670981DE0CC7}" type="presOf" srcId="{E54549F9-E3B6-436D-A545-A6BBCD75E692}" destId="{AA225D41-6573-4457-A073-C6727EB5CCA1}" srcOrd="0" destOrd="4" presId="urn:microsoft.com/office/officeart/2005/8/layout/chevron2"/>
    <dgm:cxn modelId="{B3B8BE24-B08C-4C44-A7DE-EA760BDF35C1}" srcId="{0119C1AB-3F4F-4679-A622-C2DF9F69AF42}" destId="{4D208883-F1F2-4B38-A9AD-44FDF6A77A5B}" srcOrd="2" destOrd="0" parTransId="{352AB154-3D5C-4C56-943F-711AFB4B769C}" sibTransId="{51AD3E8D-8F32-4C72-8A53-7EC96BD45A7F}"/>
    <dgm:cxn modelId="{DCF59C28-E0CD-48FD-90DE-229BC18C4C3C}" srcId="{E75DEDC7-160A-476C-96DD-EFF23509D1B8}" destId="{1F341D88-4F49-4482-BF06-CF6D79DF471B}" srcOrd="1" destOrd="0" parTransId="{A245A88B-D1D6-4A87-9367-9C6164122841}" sibTransId="{635B6EA1-F7E9-455B-8D66-574E23AAA372}"/>
    <dgm:cxn modelId="{8059162D-E56C-4E0D-BB5B-0B6E50F4514A}" type="presOf" srcId="{FF319BE7-C417-4BD8-84AF-5431DFC0B807}" destId="{A285C605-C49C-4BBA-8923-C84560222204}" srcOrd="0" destOrd="3" presId="urn:microsoft.com/office/officeart/2005/8/layout/chevron2"/>
    <dgm:cxn modelId="{D0D7B231-A980-4522-A36C-F50607728924}" srcId="{E75DEDC7-160A-476C-96DD-EFF23509D1B8}" destId="{7F7C2F2E-C137-4DB2-A5D5-1F1C05E8056C}" srcOrd="3" destOrd="0" parTransId="{4BA741E5-8076-4984-9047-E3FD62A58379}" sibTransId="{DAD888C1-5AD7-4081-82CA-EF301ED25EE1}"/>
    <dgm:cxn modelId="{0FE67138-1FA2-44FE-8F83-957E581CE8C7}" type="presOf" srcId="{0ECF6045-6B5D-4CCD-B781-8F1096643D1F}" destId="{32C62ACF-2B7E-4B30-B0AC-7D288EEA1E8A}" srcOrd="0" destOrd="0" presId="urn:microsoft.com/office/officeart/2005/8/layout/chevron2"/>
    <dgm:cxn modelId="{4470663D-433C-474E-9FD1-53D71CB150D4}" type="presOf" srcId="{D4866AFA-6EFA-4650-80C4-BE4EE431EA21}" destId="{AA225D41-6573-4457-A073-C6727EB5CCA1}" srcOrd="0" destOrd="2" presId="urn:microsoft.com/office/officeart/2005/8/layout/chevron2"/>
    <dgm:cxn modelId="{B81D725F-FFD2-423E-BC11-0B6F7CF64FE9}" srcId="{4D208883-F1F2-4B38-A9AD-44FDF6A77A5B}" destId="{44E0A41F-3E7F-462A-B5DE-449000500A10}" srcOrd="3" destOrd="0" parTransId="{B480270F-3364-4DF3-A0FC-64DEFF52C7ED}" sibTransId="{4FF16C9D-3331-4E57-A282-CD4FB21CED4A}"/>
    <dgm:cxn modelId="{D12BDE43-7EBC-4379-ACF5-279B921DFE98}" srcId="{0ECF6045-6B5D-4CCD-B781-8F1096643D1F}" destId="{651A9314-0F7A-470F-9432-D7250E4C08AE}" srcOrd="0" destOrd="0" parTransId="{30FB6EB5-14AA-42BB-8E47-4CE21B61FE6B}" sibTransId="{C3659D42-D26B-4935-B7A7-79AFDBBD4AF4}"/>
    <dgm:cxn modelId="{C243F748-E926-409D-89F3-9E4592CE44BD}" srcId="{0ECF6045-6B5D-4CCD-B781-8F1096643D1F}" destId="{CF403BF3-C9B5-4A72-A5F6-4834956C479C}" srcOrd="2" destOrd="0" parTransId="{21C0D855-D659-401E-A6A2-CD2648911468}" sibTransId="{5870A709-6014-47B9-935A-D834C161EE06}"/>
    <dgm:cxn modelId="{27719D74-F57B-41C6-8BC3-CB493F2A9568}" srcId="{0ECF6045-6B5D-4CCD-B781-8F1096643D1F}" destId="{23504373-1E64-4DF4-8D2B-9766BF2A1C15}" srcOrd="1" destOrd="0" parTransId="{432C3AB3-F2B4-4453-B93D-9678ED8DBA24}" sibTransId="{AE9FB0F4-326C-4CB3-8C10-912E51FC06BF}"/>
    <dgm:cxn modelId="{38115577-0E17-493A-ACDE-48EB3C8BE4C1}" srcId="{0119C1AB-3F4F-4679-A622-C2DF9F69AF42}" destId="{0ECF6045-6B5D-4CCD-B781-8F1096643D1F}" srcOrd="1" destOrd="0" parTransId="{1E057316-E577-4619-858C-C6E0B279FD30}" sibTransId="{BC4F8801-6F54-4DBC-9D63-1434CCD11951}"/>
    <dgm:cxn modelId="{C61E9457-7201-4064-8CBB-CD22A06EFFFA}" srcId="{E75DEDC7-160A-476C-96DD-EFF23509D1B8}" destId="{AEA53EFC-0840-48DE-BDE1-D818F663E102}" srcOrd="2" destOrd="0" parTransId="{8B5A89CF-A4D1-4BF0-A204-FD0963573EDB}" sibTransId="{2F391529-687D-4DEF-96D6-D4C68FBA8CA9}"/>
    <dgm:cxn modelId="{49F76881-6FBA-4D33-AEB2-DA8220ACBDE6}" type="presOf" srcId="{23504373-1E64-4DF4-8D2B-9766BF2A1C15}" destId="{A285C605-C49C-4BBA-8923-C84560222204}" srcOrd="0" destOrd="1" presId="urn:microsoft.com/office/officeart/2005/8/layout/chevron2"/>
    <dgm:cxn modelId="{D290D183-A123-4774-88DB-CBFB8B9E898A}" type="presOf" srcId="{0119C1AB-3F4F-4679-A622-C2DF9F69AF42}" destId="{C9908813-CAA9-4593-AED1-B3DF1838AE36}" srcOrd="0" destOrd="0" presId="urn:microsoft.com/office/officeart/2005/8/layout/chevron2"/>
    <dgm:cxn modelId="{C4C0F786-CA60-41B1-A57F-8BD424943CE0}" srcId="{0119C1AB-3F4F-4679-A622-C2DF9F69AF42}" destId="{E75DEDC7-160A-476C-96DD-EFF23509D1B8}" srcOrd="0" destOrd="0" parTransId="{9C0DF8DD-4F69-46F9-B44E-B51D4C08B8F3}" sibTransId="{C3C17473-8649-434C-BAF4-EB767640CCEE}"/>
    <dgm:cxn modelId="{AD0363A3-79E1-4973-B490-2A0272652FEA}" type="presOf" srcId="{77D82457-DBC6-49CE-8098-29CF2DDE0F8F}" destId="{AA225D41-6573-4457-A073-C6727EB5CCA1}" srcOrd="0" destOrd="1" presId="urn:microsoft.com/office/officeart/2005/8/layout/chevron2"/>
    <dgm:cxn modelId="{97F61AAE-B193-42E7-A303-867FA57EBA89}" type="presOf" srcId="{8E22934C-2CB4-4673-94C5-B3B73B879FC5}" destId="{B290CB8E-099F-4992-8191-759BFD636333}" srcOrd="0" destOrd="0" presId="urn:microsoft.com/office/officeart/2005/8/layout/chevron2"/>
    <dgm:cxn modelId="{63A99DAF-4C42-4211-987F-488B71727BFD}" srcId="{E75DEDC7-160A-476C-96DD-EFF23509D1B8}" destId="{8E22934C-2CB4-4673-94C5-B3B73B879FC5}" srcOrd="0" destOrd="0" parTransId="{B7D2C9DD-6504-4BA9-A9A3-80CE5CA83488}" sibTransId="{5125CB92-18EF-4742-A6B2-7D60B70EB715}"/>
    <dgm:cxn modelId="{D9B8D6B6-6DD5-468A-82A2-1E1D5BDD9FBF}" type="presOf" srcId="{1F341D88-4F49-4482-BF06-CF6D79DF471B}" destId="{B290CB8E-099F-4992-8191-759BFD636333}" srcOrd="0" destOrd="1" presId="urn:microsoft.com/office/officeart/2005/8/layout/chevron2"/>
    <dgm:cxn modelId="{5C51E1B9-3A06-4EE4-A37D-A53A90A58DD4}" type="presOf" srcId="{CF403BF3-C9B5-4A72-A5F6-4834956C479C}" destId="{A285C605-C49C-4BBA-8923-C84560222204}" srcOrd="0" destOrd="2" presId="urn:microsoft.com/office/officeart/2005/8/layout/chevron2"/>
    <dgm:cxn modelId="{AC8097C7-C440-4DC3-849D-116AD1C7388A}" type="presOf" srcId="{E75DEDC7-160A-476C-96DD-EFF23509D1B8}" destId="{3DE92E2C-003F-4787-8055-80C0BD417F9F}" srcOrd="0" destOrd="0" presId="urn:microsoft.com/office/officeart/2005/8/layout/chevron2"/>
    <dgm:cxn modelId="{E1850FCB-A7C7-43DB-A389-D22F92912CB8}" type="presOf" srcId="{44E0A41F-3E7F-462A-B5DE-449000500A10}" destId="{AA225D41-6573-4457-A073-C6727EB5CCA1}" srcOrd="0" destOrd="3" presId="urn:microsoft.com/office/officeart/2005/8/layout/chevron2"/>
    <dgm:cxn modelId="{EA7130D4-CFC2-4F29-AFA2-10770BBFD6E9}" type="presOf" srcId="{AEA53EFC-0840-48DE-BDE1-D818F663E102}" destId="{B290CB8E-099F-4992-8191-759BFD636333}" srcOrd="0" destOrd="2" presId="urn:microsoft.com/office/officeart/2005/8/layout/chevron2"/>
    <dgm:cxn modelId="{652A47D5-E91E-4975-A0C9-0C04B5E14E46}" srcId="{4D208883-F1F2-4B38-A9AD-44FDF6A77A5B}" destId="{D4866AFA-6EFA-4650-80C4-BE4EE431EA21}" srcOrd="2" destOrd="0" parTransId="{B02CB396-2F46-408B-9B99-38E2246E7616}" sibTransId="{953F7CAE-8354-472F-9E77-3241F104B2AC}"/>
    <dgm:cxn modelId="{430575D8-BA35-4325-8F8A-A8FFE78691D1}" srcId="{4D208883-F1F2-4B38-A9AD-44FDF6A77A5B}" destId="{EA073DD9-02A9-430E-A162-5F53959D8A28}" srcOrd="0" destOrd="0" parTransId="{F03D0FDC-F71E-4748-B5DF-40E420AF442C}" sibTransId="{AF216FCA-0300-4805-A3D6-9D73C892D901}"/>
    <dgm:cxn modelId="{5B86C69A-E127-4303-8A0C-778CBBAC0532}" type="presParOf" srcId="{C9908813-CAA9-4593-AED1-B3DF1838AE36}" destId="{D5573EC1-832B-4EF7-86B9-D1D24D67FDE6}" srcOrd="0" destOrd="0" presId="urn:microsoft.com/office/officeart/2005/8/layout/chevron2"/>
    <dgm:cxn modelId="{3FB1EFA0-9CF3-40F0-9AF1-BD15EA795D50}" type="presParOf" srcId="{D5573EC1-832B-4EF7-86B9-D1D24D67FDE6}" destId="{3DE92E2C-003F-4787-8055-80C0BD417F9F}" srcOrd="0" destOrd="0" presId="urn:microsoft.com/office/officeart/2005/8/layout/chevron2"/>
    <dgm:cxn modelId="{A5F64604-C74D-4937-8F6E-64F384611C6B}" type="presParOf" srcId="{D5573EC1-832B-4EF7-86B9-D1D24D67FDE6}" destId="{B290CB8E-099F-4992-8191-759BFD636333}" srcOrd="1" destOrd="0" presId="urn:microsoft.com/office/officeart/2005/8/layout/chevron2"/>
    <dgm:cxn modelId="{FE7F380A-248E-445C-94F3-2872F40444CD}" type="presParOf" srcId="{C9908813-CAA9-4593-AED1-B3DF1838AE36}" destId="{8FE8E1E3-3572-4418-8DA8-444C95D48B46}" srcOrd="1" destOrd="0" presId="urn:microsoft.com/office/officeart/2005/8/layout/chevron2"/>
    <dgm:cxn modelId="{41454111-98EA-477C-B12F-EFDE1DBA8671}" type="presParOf" srcId="{C9908813-CAA9-4593-AED1-B3DF1838AE36}" destId="{2DA15B65-DB46-4728-8A34-D7B9966D54D0}" srcOrd="2" destOrd="0" presId="urn:microsoft.com/office/officeart/2005/8/layout/chevron2"/>
    <dgm:cxn modelId="{E66AE81F-4907-4CD1-8426-C5AF9127E4BF}" type="presParOf" srcId="{2DA15B65-DB46-4728-8A34-D7B9966D54D0}" destId="{32C62ACF-2B7E-4B30-B0AC-7D288EEA1E8A}" srcOrd="0" destOrd="0" presId="urn:microsoft.com/office/officeart/2005/8/layout/chevron2"/>
    <dgm:cxn modelId="{31E6A007-76E3-4D58-8DC2-DAE60C60FC86}" type="presParOf" srcId="{2DA15B65-DB46-4728-8A34-D7B9966D54D0}" destId="{A285C605-C49C-4BBA-8923-C84560222204}" srcOrd="1" destOrd="0" presId="urn:microsoft.com/office/officeart/2005/8/layout/chevron2"/>
    <dgm:cxn modelId="{4C548066-B765-465F-A30D-15864D3B0E25}" type="presParOf" srcId="{C9908813-CAA9-4593-AED1-B3DF1838AE36}" destId="{6700D37D-20B0-4C0D-8E1D-543F901F38A3}" srcOrd="3" destOrd="0" presId="urn:microsoft.com/office/officeart/2005/8/layout/chevron2"/>
    <dgm:cxn modelId="{CAE397F0-74C3-4593-BEA2-12D306E1B637}" type="presParOf" srcId="{C9908813-CAA9-4593-AED1-B3DF1838AE36}" destId="{9544DA90-7C26-456F-825C-DD0BC54F52E9}" srcOrd="4" destOrd="0" presId="urn:microsoft.com/office/officeart/2005/8/layout/chevron2"/>
    <dgm:cxn modelId="{016F6771-6C9A-41CA-8ABC-5A02FBFD7C04}" type="presParOf" srcId="{9544DA90-7C26-456F-825C-DD0BC54F52E9}" destId="{991E16F9-C5F6-41E9-BB4B-9FF71AB9338F}" srcOrd="0" destOrd="0" presId="urn:microsoft.com/office/officeart/2005/8/layout/chevron2"/>
    <dgm:cxn modelId="{859F1096-CF52-4365-AA02-45E1571C8C24}" type="presParOf" srcId="{9544DA90-7C26-456F-825C-DD0BC54F52E9}" destId="{AA225D41-6573-4457-A073-C6727EB5CCA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19C1AB-3F4F-4679-A622-C2DF9F69AF42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75DEDC7-160A-476C-96DD-EFF23509D1B8}">
      <dgm:prSet phldrT="[Text]"/>
      <dgm:spPr/>
      <dgm:t>
        <a:bodyPr/>
        <a:lstStyle/>
        <a:p>
          <a:r>
            <a:rPr lang="en-GB" dirty="0"/>
            <a:t>Likes</a:t>
          </a:r>
        </a:p>
      </dgm:t>
    </dgm:pt>
    <dgm:pt modelId="{9C0DF8DD-4F69-46F9-B44E-B51D4C08B8F3}" type="parTrans" cxnId="{C4C0F786-CA60-41B1-A57F-8BD424943CE0}">
      <dgm:prSet/>
      <dgm:spPr/>
      <dgm:t>
        <a:bodyPr/>
        <a:lstStyle/>
        <a:p>
          <a:endParaRPr lang="en-GB"/>
        </a:p>
      </dgm:t>
    </dgm:pt>
    <dgm:pt modelId="{C3C17473-8649-434C-BAF4-EB767640CCEE}" type="sibTrans" cxnId="{C4C0F786-CA60-41B1-A57F-8BD424943CE0}">
      <dgm:prSet/>
      <dgm:spPr/>
      <dgm:t>
        <a:bodyPr/>
        <a:lstStyle/>
        <a:p>
          <a:endParaRPr lang="en-GB"/>
        </a:p>
      </dgm:t>
    </dgm:pt>
    <dgm:pt modelId="{8E22934C-2CB4-4673-94C5-B3B73B879FC5}">
      <dgm:prSet phldrT="[Text]"/>
      <dgm:spPr/>
      <dgm:t>
        <a:bodyPr/>
        <a:lstStyle/>
        <a:p>
          <a:r>
            <a:rPr lang="en-GB" dirty="0"/>
            <a:t>Shopping</a:t>
          </a:r>
        </a:p>
      </dgm:t>
    </dgm:pt>
    <dgm:pt modelId="{B7D2C9DD-6504-4BA9-A9A3-80CE5CA83488}" type="parTrans" cxnId="{63A99DAF-4C42-4211-987F-488B71727BFD}">
      <dgm:prSet/>
      <dgm:spPr/>
      <dgm:t>
        <a:bodyPr/>
        <a:lstStyle/>
        <a:p>
          <a:endParaRPr lang="en-GB"/>
        </a:p>
      </dgm:t>
    </dgm:pt>
    <dgm:pt modelId="{5125CB92-18EF-4742-A6B2-7D60B70EB715}" type="sibTrans" cxnId="{63A99DAF-4C42-4211-987F-488B71727BFD}">
      <dgm:prSet/>
      <dgm:spPr/>
      <dgm:t>
        <a:bodyPr/>
        <a:lstStyle/>
        <a:p>
          <a:endParaRPr lang="en-GB"/>
        </a:p>
      </dgm:t>
    </dgm:pt>
    <dgm:pt modelId="{0ECF6045-6B5D-4CCD-B781-8F1096643D1F}">
      <dgm:prSet phldrT="[Text]"/>
      <dgm:spPr/>
      <dgm:t>
        <a:bodyPr/>
        <a:lstStyle/>
        <a:p>
          <a:r>
            <a:rPr lang="en-GB" dirty="0"/>
            <a:t>Dislikes</a:t>
          </a:r>
        </a:p>
      </dgm:t>
    </dgm:pt>
    <dgm:pt modelId="{1E057316-E577-4619-858C-C6E0B279FD30}" type="parTrans" cxnId="{38115577-0E17-493A-ACDE-48EB3C8BE4C1}">
      <dgm:prSet/>
      <dgm:spPr/>
      <dgm:t>
        <a:bodyPr/>
        <a:lstStyle/>
        <a:p>
          <a:endParaRPr lang="en-GB"/>
        </a:p>
      </dgm:t>
    </dgm:pt>
    <dgm:pt modelId="{BC4F8801-6F54-4DBC-9D63-1434CCD11951}" type="sibTrans" cxnId="{38115577-0E17-493A-ACDE-48EB3C8BE4C1}">
      <dgm:prSet/>
      <dgm:spPr/>
      <dgm:t>
        <a:bodyPr/>
        <a:lstStyle/>
        <a:p>
          <a:endParaRPr lang="en-GB"/>
        </a:p>
      </dgm:t>
    </dgm:pt>
    <dgm:pt modelId="{4D208883-F1F2-4B38-A9AD-44FDF6A77A5B}">
      <dgm:prSet phldrT="[Text]"/>
      <dgm:spPr/>
      <dgm:t>
        <a:bodyPr/>
        <a:lstStyle/>
        <a:p>
          <a:r>
            <a:rPr lang="en-GB" dirty="0"/>
            <a:t>Goals</a:t>
          </a:r>
        </a:p>
      </dgm:t>
    </dgm:pt>
    <dgm:pt modelId="{352AB154-3D5C-4C56-943F-711AFB4B769C}" type="parTrans" cxnId="{B3B8BE24-B08C-4C44-A7DE-EA760BDF35C1}">
      <dgm:prSet/>
      <dgm:spPr/>
      <dgm:t>
        <a:bodyPr/>
        <a:lstStyle/>
        <a:p>
          <a:endParaRPr lang="en-GB"/>
        </a:p>
      </dgm:t>
    </dgm:pt>
    <dgm:pt modelId="{51AD3E8D-8F32-4C72-8A53-7EC96BD45A7F}" type="sibTrans" cxnId="{B3B8BE24-B08C-4C44-A7DE-EA760BDF35C1}">
      <dgm:prSet/>
      <dgm:spPr/>
      <dgm:t>
        <a:bodyPr/>
        <a:lstStyle/>
        <a:p>
          <a:endParaRPr lang="en-GB"/>
        </a:p>
      </dgm:t>
    </dgm:pt>
    <dgm:pt modelId="{EA073DD9-02A9-430E-A162-5F53959D8A28}">
      <dgm:prSet phldrT="[Text]"/>
      <dgm:spPr/>
      <dgm:t>
        <a:bodyPr/>
        <a:lstStyle/>
        <a:p>
          <a:r>
            <a:rPr lang="en-GB" dirty="0"/>
            <a:t>40’s – Develop app and release to public.</a:t>
          </a:r>
        </a:p>
      </dgm:t>
    </dgm:pt>
    <dgm:pt modelId="{F03D0FDC-F71E-4748-B5DF-40E420AF442C}" type="parTrans" cxnId="{430575D8-BA35-4325-8F8A-A8FFE78691D1}">
      <dgm:prSet/>
      <dgm:spPr/>
      <dgm:t>
        <a:bodyPr/>
        <a:lstStyle/>
        <a:p>
          <a:endParaRPr lang="en-GB"/>
        </a:p>
      </dgm:t>
    </dgm:pt>
    <dgm:pt modelId="{AF216FCA-0300-4805-A3D6-9D73C892D901}" type="sibTrans" cxnId="{430575D8-BA35-4325-8F8A-A8FFE78691D1}">
      <dgm:prSet/>
      <dgm:spPr/>
      <dgm:t>
        <a:bodyPr/>
        <a:lstStyle/>
        <a:p>
          <a:endParaRPr lang="en-GB"/>
        </a:p>
      </dgm:t>
    </dgm:pt>
    <dgm:pt modelId="{E54549F9-E3B6-436D-A545-A6BBCD75E692}">
      <dgm:prSet phldrT="[Text]"/>
      <dgm:spPr/>
      <dgm:t>
        <a:bodyPr/>
        <a:lstStyle/>
        <a:p>
          <a:endParaRPr lang="en-GB" dirty="0"/>
        </a:p>
      </dgm:t>
    </dgm:pt>
    <dgm:pt modelId="{EFDCF490-7009-4085-A8B1-6C1EE40BCF8A}" type="parTrans" cxnId="{65B28117-B0A9-47C9-AB49-DF9E8DE4D394}">
      <dgm:prSet/>
      <dgm:spPr/>
      <dgm:t>
        <a:bodyPr/>
        <a:lstStyle/>
        <a:p>
          <a:endParaRPr lang="en-GB"/>
        </a:p>
      </dgm:t>
    </dgm:pt>
    <dgm:pt modelId="{E90C3D85-B044-47F2-B3F1-72EE6364BFC2}" type="sibTrans" cxnId="{65B28117-B0A9-47C9-AB49-DF9E8DE4D394}">
      <dgm:prSet/>
      <dgm:spPr/>
      <dgm:t>
        <a:bodyPr/>
        <a:lstStyle/>
        <a:p>
          <a:endParaRPr lang="en-GB"/>
        </a:p>
      </dgm:t>
    </dgm:pt>
    <dgm:pt modelId="{77D82457-DBC6-49CE-8098-29CF2DDE0F8F}">
      <dgm:prSet phldrT="[Text]"/>
      <dgm:spPr/>
      <dgm:t>
        <a:bodyPr/>
        <a:lstStyle/>
        <a:p>
          <a:r>
            <a:rPr lang="en-GB" dirty="0"/>
            <a:t>30’s – Come up with an idea for an App.</a:t>
          </a:r>
        </a:p>
      </dgm:t>
    </dgm:pt>
    <dgm:pt modelId="{5B21CAEA-2FFF-4A0C-BFB3-FAA0A14B21E6}" type="parTrans" cxnId="{60AD741A-6B04-4C4D-8EE3-71D3B214D60B}">
      <dgm:prSet/>
      <dgm:spPr/>
      <dgm:t>
        <a:bodyPr/>
        <a:lstStyle/>
        <a:p>
          <a:endParaRPr lang="en-GB"/>
        </a:p>
      </dgm:t>
    </dgm:pt>
    <dgm:pt modelId="{E0478AD2-F7F4-4848-A745-7984B51F68AA}" type="sibTrans" cxnId="{60AD741A-6B04-4C4D-8EE3-71D3B214D60B}">
      <dgm:prSet/>
      <dgm:spPr/>
      <dgm:t>
        <a:bodyPr/>
        <a:lstStyle/>
        <a:p>
          <a:endParaRPr lang="en-GB"/>
        </a:p>
      </dgm:t>
    </dgm:pt>
    <dgm:pt modelId="{D4866AFA-6EFA-4650-80C4-BE4EE431EA21}">
      <dgm:prSet phldrT="[Text]"/>
      <dgm:spPr/>
      <dgm:t>
        <a:bodyPr/>
        <a:lstStyle/>
        <a:p>
          <a:r>
            <a:rPr lang="en-GB" dirty="0"/>
            <a:t>Late 20’s – Travel around the world.</a:t>
          </a:r>
        </a:p>
      </dgm:t>
    </dgm:pt>
    <dgm:pt modelId="{B02CB396-2F46-408B-9B99-38E2246E7616}" type="parTrans" cxnId="{652A47D5-E91E-4975-A0C9-0C04B5E14E46}">
      <dgm:prSet/>
      <dgm:spPr/>
      <dgm:t>
        <a:bodyPr/>
        <a:lstStyle/>
        <a:p>
          <a:endParaRPr lang="en-GB"/>
        </a:p>
      </dgm:t>
    </dgm:pt>
    <dgm:pt modelId="{953F7CAE-8354-472F-9E77-3241F104B2AC}" type="sibTrans" cxnId="{652A47D5-E91E-4975-A0C9-0C04B5E14E46}">
      <dgm:prSet/>
      <dgm:spPr/>
      <dgm:t>
        <a:bodyPr/>
        <a:lstStyle/>
        <a:p>
          <a:endParaRPr lang="en-GB"/>
        </a:p>
      </dgm:t>
    </dgm:pt>
    <dgm:pt modelId="{44E0A41F-3E7F-462A-B5DE-449000500A10}">
      <dgm:prSet phldrT="[Text]"/>
      <dgm:spPr/>
      <dgm:t>
        <a:bodyPr/>
        <a:lstStyle/>
        <a:p>
          <a:r>
            <a:rPr lang="en-GB" dirty="0"/>
            <a:t>Early 20’s – Graduate with 1</a:t>
          </a:r>
          <a:r>
            <a:rPr lang="en-GB" baseline="30000" dirty="0"/>
            <a:t>st</a:t>
          </a:r>
          <a:r>
            <a:rPr lang="en-GB" dirty="0"/>
            <a:t> from Uni.</a:t>
          </a:r>
        </a:p>
      </dgm:t>
    </dgm:pt>
    <dgm:pt modelId="{B480270F-3364-4DF3-A0FC-64DEFF52C7ED}" type="parTrans" cxnId="{B81D725F-FFD2-423E-BC11-0B6F7CF64FE9}">
      <dgm:prSet/>
      <dgm:spPr/>
      <dgm:t>
        <a:bodyPr/>
        <a:lstStyle/>
        <a:p>
          <a:endParaRPr lang="en-GB"/>
        </a:p>
      </dgm:t>
    </dgm:pt>
    <dgm:pt modelId="{4FF16C9D-3331-4E57-A282-CD4FB21CED4A}" type="sibTrans" cxnId="{B81D725F-FFD2-423E-BC11-0B6F7CF64FE9}">
      <dgm:prSet/>
      <dgm:spPr/>
      <dgm:t>
        <a:bodyPr/>
        <a:lstStyle/>
        <a:p>
          <a:endParaRPr lang="en-GB"/>
        </a:p>
      </dgm:t>
    </dgm:pt>
    <dgm:pt modelId="{44AB3676-F42E-44C3-80D6-672341C339D9}">
      <dgm:prSet phldrT="[Text]"/>
      <dgm:spPr/>
      <dgm:t>
        <a:bodyPr/>
        <a:lstStyle/>
        <a:p>
          <a:r>
            <a:rPr lang="en-GB" dirty="0"/>
            <a:t>Socialising</a:t>
          </a:r>
        </a:p>
      </dgm:t>
    </dgm:pt>
    <dgm:pt modelId="{8F9D3AD9-6E0A-4B8C-A2E7-20A8AE875854}" type="parTrans" cxnId="{52CD7D3A-77AF-472F-8BC9-86C9D02536CC}">
      <dgm:prSet/>
      <dgm:spPr/>
      <dgm:t>
        <a:bodyPr/>
        <a:lstStyle/>
        <a:p>
          <a:endParaRPr lang="en-GB"/>
        </a:p>
      </dgm:t>
    </dgm:pt>
    <dgm:pt modelId="{A39E3379-DAF3-4854-AC4B-5105FD3535D4}" type="sibTrans" cxnId="{52CD7D3A-77AF-472F-8BC9-86C9D02536CC}">
      <dgm:prSet/>
      <dgm:spPr/>
      <dgm:t>
        <a:bodyPr/>
        <a:lstStyle/>
        <a:p>
          <a:endParaRPr lang="en-GB"/>
        </a:p>
      </dgm:t>
    </dgm:pt>
    <dgm:pt modelId="{A4D29F04-2BE8-45A8-9489-4BCE0573F9E4}">
      <dgm:prSet phldrT="[Text]"/>
      <dgm:spPr/>
      <dgm:t>
        <a:bodyPr/>
        <a:lstStyle/>
        <a:p>
          <a:r>
            <a:rPr lang="en-GB" dirty="0"/>
            <a:t>History</a:t>
          </a:r>
        </a:p>
      </dgm:t>
    </dgm:pt>
    <dgm:pt modelId="{27744036-EEBE-44B7-9D1B-59083962497C}" type="parTrans" cxnId="{5AE67727-DAD9-48AF-A0BD-49E8280C0F3F}">
      <dgm:prSet/>
      <dgm:spPr/>
      <dgm:t>
        <a:bodyPr/>
        <a:lstStyle/>
        <a:p>
          <a:endParaRPr lang="en-GB"/>
        </a:p>
      </dgm:t>
    </dgm:pt>
    <dgm:pt modelId="{95AD2746-F0D1-49C5-A416-D84F501A7A4A}" type="sibTrans" cxnId="{5AE67727-DAD9-48AF-A0BD-49E8280C0F3F}">
      <dgm:prSet/>
      <dgm:spPr/>
      <dgm:t>
        <a:bodyPr/>
        <a:lstStyle/>
        <a:p>
          <a:endParaRPr lang="en-GB"/>
        </a:p>
      </dgm:t>
    </dgm:pt>
    <dgm:pt modelId="{48049AB1-1B22-4AFA-AA37-2022C41AF656}">
      <dgm:prSet phldrT="[Text]"/>
      <dgm:spPr/>
      <dgm:t>
        <a:bodyPr/>
        <a:lstStyle/>
        <a:p>
          <a:r>
            <a:rPr lang="en-GB" dirty="0"/>
            <a:t>Puzzles</a:t>
          </a:r>
        </a:p>
      </dgm:t>
    </dgm:pt>
    <dgm:pt modelId="{F989E696-8EF9-482D-8048-EF3C3082BF37}" type="parTrans" cxnId="{EA5E3271-41CA-4A59-A7C2-09B64D0E1641}">
      <dgm:prSet/>
      <dgm:spPr/>
      <dgm:t>
        <a:bodyPr/>
        <a:lstStyle/>
        <a:p>
          <a:endParaRPr lang="en-GB"/>
        </a:p>
      </dgm:t>
    </dgm:pt>
    <dgm:pt modelId="{C964F696-4988-4306-9A15-5E57036CDECF}" type="sibTrans" cxnId="{EA5E3271-41CA-4A59-A7C2-09B64D0E1641}">
      <dgm:prSet/>
      <dgm:spPr/>
      <dgm:t>
        <a:bodyPr/>
        <a:lstStyle/>
        <a:p>
          <a:endParaRPr lang="en-GB"/>
        </a:p>
      </dgm:t>
    </dgm:pt>
    <dgm:pt modelId="{819627C8-3C49-486A-8BC6-381E57429A30}">
      <dgm:prSet phldrT="[Text]"/>
      <dgm:spPr/>
      <dgm:t>
        <a:bodyPr/>
        <a:lstStyle/>
        <a:p>
          <a:r>
            <a:rPr lang="en-GB" dirty="0"/>
            <a:t>McDonalds</a:t>
          </a:r>
        </a:p>
      </dgm:t>
    </dgm:pt>
    <dgm:pt modelId="{51B9943B-F3D3-4C77-884D-E58A0DC7E8D3}" type="parTrans" cxnId="{FD38231D-4FCB-44F7-966F-6CACF3AED188}">
      <dgm:prSet/>
      <dgm:spPr/>
      <dgm:t>
        <a:bodyPr/>
        <a:lstStyle/>
        <a:p>
          <a:endParaRPr lang="en-GB"/>
        </a:p>
      </dgm:t>
    </dgm:pt>
    <dgm:pt modelId="{97EB2020-AC4F-41E1-9D35-02B6A76432AE}" type="sibTrans" cxnId="{FD38231D-4FCB-44F7-966F-6CACF3AED188}">
      <dgm:prSet/>
      <dgm:spPr/>
      <dgm:t>
        <a:bodyPr/>
        <a:lstStyle/>
        <a:p>
          <a:endParaRPr lang="en-GB"/>
        </a:p>
      </dgm:t>
    </dgm:pt>
    <dgm:pt modelId="{78DE9826-A346-4700-983C-5ECB2A81E7EB}">
      <dgm:prSet phldrT="[Text]"/>
      <dgm:spPr/>
      <dgm:t>
        <a:bodyPr/>
        <a:lstStyle/>
        <a:p>
          <a:r>
            <a:rPr lang="en-GB" dirty="0"/>
            <a:t>Country &amp; Western</a:t>
          </a:r>
        </a:p>
      </dgm:t>
    </dgm:pt>
    <dgm:pt modelId="{7DE14D4C-B975-451E-B660-B22BDED56826}" type="parTrans" cxnId="{35AB11CF-8B33-40E1-89A6-FF86BAD19389}">
      <dgm:prSet/>
      <dgm:spPr/>
      <dgm:t>
        <a:bodyPr/>
        <a:lstStyle/>
        <a:p>
          <a:endParaRPr lang="en-GB"/>
        </a:p>
      </dgm:t>
    </dgm:pt>
    <dgm:pt modelId="{3DA7073E-688D-4B66-BD65-9F5F54208EFB}" type="sibTrans" cxnId="{35AB11CF-8B33-40E1-89A6-FF86BAD19389}">
      <dgm:prSet/>
      <dgm:spPr/>
      <dgm:t>
        <a:bodyPr/>
        <a:lstStyle/>
        <a:p>
          <a:endParaRPr lang="en-GB"/>
        </a:p>
      </dgm:t>
    </dgm:pt>
    <dgm:pt modelId="{5933AD34-9E4B-4070-93F3-B48FBC8057CD}">
      <dgm:prSet phldrT="[Text]"/>
      <dgm:spPr/>
      <dgm:t>
        <a:bodyPr/>
        <a:lstStyle/>
        <a:p>
          <a:r>
            <a:rPr lang="en-GB" dirty="0"/>
            <a:t>Nuclear War</a:t>
          </a:r>
        </a:p>
      </dgm:t>
    </dgm:pt>
    <dgm:pt modelId="{32913EA2-104B-41AD-828F-A5E4BFBD9579}" type="parTrans" cxnId="{B11989E6-4E3F-40F1-8E8E-03538C3647F8}">
      <dgm:prSet/>
      <dgm:spPr/>
      <dgm:t>
        <a:bodyPr/>
        <a:lstStyle/>
        <a:p>
          <a:endParaRPr lang="en-GB"/>
        </a:p>
      </dgm:t>
    </dgm:pt>
    <dgm:pt modelId="{239925A9-88A3-434F-BFAB-C6ABF258EC51}" type="sibTrans" cxnId="{B11989E6-4E3F-40F1-8E8E-03538C3647F8}">
      <dgm:prSet/>
      <dgm:spPr/>
      <dgm:t>
        <a:bodyPr/>
        <a:lstStyle/>
        <a:p>
          <a:endParaRPr lang="en-GB"/>
        </a:p>
      </dgm:t>
    </dgm:pt>
    <dgm:pt modelId="{6A4ECDAE-5DFF-41B4-B370-FFB71A0BEE1B}">
      <dgm:prSet phldrT="[Text]"/>
      <dgm:spPr/>
      <dgm:t>
        <a:bodyPr/>
        <a:lstStyle/>
        <a:p>
          <a:r>
            <a:rPr lang="en-GB" dirty="0"/>
            <a:t>Christmas</a:t>
          </a:r>
        </a:p>
      </dgm:t>
    </dgm:pt>
    <dgm:pt modelId="{F27A0FF1-DAB2-468D-ADA5-27EA06BD4253}" type="parTrans" cxnId="{7B880ECC-9828-4B04-9232-586606BB69B0}">
      <dgm:prSet/>
      <dgm:spPr/>
      <dgm:t>
        <a:bodyPr/>
        <a:lstStyle/>
        <a:p>
          <a:endParaRPr lang="en-GB"/>
        </a:p>
      </dgm:t>
    </dgm:pt>
    <dgm:pt modelId="{356AB8D7-CC84-45A3-8EB3-0B6484EE0840}" type="sibTrans" cxnId="{7B880ECC-9828-4B04-9232-586606BB69B0}">
      <dgm:prSet/>
      <dgm:spPr/>
      <dgm:t>
        <a:bodyPr/>
        <a:lstStyle/>
        <a:p>
          <a:endParaRPr lang="en-GB"/>
        </a:p>
      </dgm:t>
    </dgm:pt>
    <dgm:pt modelId="{C9908813-CAA9-4593-AED1-B3DF1838AE36}" type="pres">
      <dgm:prSet presAssocID="{0119C1AB-3F4F-4679-A622-C2DF9F69AF42}" presName="linearFlow" presStyleCnt="0">
        <dgm:presLayoutVars>
          <dgm:dir/>
          <dgm:animLvl val="lvl"/>
          <dgm:resizeHandles val="exact"/>
        </dgm:presLayoutVars>
      </dgm:prSet>
      <dgm:spPr/>
    </dgm:pt>
    <dgm:pt modelId="{D5573EC1-832B-4EF7-86B9-D1D24D67FDE6}" type="pres">
      <dgm:prSet presAssocID="{E75DEDC7-160A-476C-96DD-EFF23509D1B8}" presName="composite" presStyleCnt="0"/>
      <dgm:spPr/>
    </dgm:pt>
    <dgm:pt modelId="{3DE92E2C-003F-4787-8055-80C0BD417F9F}" type="pres">
      <dgm:prSet presAssocID="{E75DEDC7-160A-476C-96DD-EFF23509D1B8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B290CB8E-099F-4992-8191-759BFD636333}" type="pres">
      <dgm:prSet presAssocID="{E75DEDC7-160A-476C-96DD-EFF23509D1B8}" presName="descendantText" presStyleLbl="alignAcc1" presStyleIdx="0" presStyleCnt="3">
        <dgm:presLayoutVars>
          <dgm:bulletEnabled val="1"/>
        </dgm:presLayoutVars>
      </dgm:prSet>
      <dgm:spPr/>
    </dgm:pt>
    <dgm:pt modelId="{8FE8E1E3-3572-4418-8DA8-444C95D48B46}" type="pres">
      <dgm:prSet presAssocID="{C3C17473-8649-434C-BAF4-EB767640CCEE}" presName="sp" presStyleCnt="0"/>
      <dgm:spPr/>
    </dgm:pt>
    <dgm:pt modelId="{80053F2A-0AC7-4992-A3A3-7677D63754C0}" type="pres">
      <dgm:prSet presAssocID="{0ECF6045-6B5D-4CCD-B781-8F1096643D1F}" presName="composite" presStyleCnt="0"/>
      <dgm:spPr/>
    </dgm:pt>
    <dgm:pt modelId="{FB10B982-0F05-4382-A96D-E9B35038A916}" type="pres">
      <dgm:prSet presAssocID="{0ECF6045-6B5D-4CCD-B781-8F1096643D1F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04FC9943-1ABC-4011-A254-9E3F28D12003}" type="pres">
      <dgm:prSet presAssocID="{0ECF6045-6B5D-4CCD-B781-8F1096643D1F}" presName="descendantText" presStyleLbl="alignAcc1" presStyleIdx="1" presStyleCnt="3">
        <dgm:presLayoutVars>
          <dgm:bulletEnabled val="1"/>
        </dgm:presLayoutVars>
      </dgm:prSet>
      <dgm:spPr/>
    </dgm:pt>
    <dgm:pt modelId="{866E21B4-E939-4072-AE87-E0634C50F9F0}" type="pres">
      <dgm:prSet presAssocID="{BC4F8801-6F54-4DBC-9D63-1434CCD11951}" presName="sp" presStyleCnt="0"/>
      <dgm:spPr/>
    </dgm:pt>
    <dgm:pt modelId="{9544DA90-7C26-456F-825C-DD0BC54F52E9}" type="pres">
      <dgm:prSet presAssocID="{4D208883-F1F2-4B38-A9AD-44FDF6A77A5B}" presName="composite" presStyleCnt="0"/>
      <dgm:spPr/>
    </dgm:pt>
    <dgm:pt modelId="{991E16F9-C5F6-41E9-BB4B-9FF71AB9338F}" type="pres">
      <dgm:prSet presAssocID="{4D208883-F1F2-4B38-A9AD-44FDF6A77A5B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AA225D41-6573-4457-A073-C6727EB5CCA1}" type="pres">
      <dgm:prSet presAssocID="{4D208883-F1F2-4B38-A9AD-44FDF6A77A5B}" presName="descendantText" presStyleLbl="alignAcc1" presStyleIdx="2" presStyleCnt="3" custScaleY="136854" custLinFactNeighborX="0" custLinFactNeighborY="21998">
        <dgm:presLayoutVars>
          <dgm:bulletEnabled val="1"/>
        </dgm:presLayoutVars>
      </dgm:prSet>
      <dgm:spPr/>
    </dgm:pt>
  </dgm:ptLst>
  <dgm:cxnLst>
    <dgm:cxn modelId="{E041450B-EFF8-4E74-B6AE-F1234ECE20B5}" type="presOf" srcId="{EA073DD9-02A9-430E-A162-5F53959D8A28}" destId="{AA225D41-6573-4457-A073-C6727EB5CCA1}" srcOrd="0" destOrd="0" presId="urn:microsoft.com/office/officeart/2005/8/layout/chevron2"/>
    <dgm:cxn modelId="{B79A0D0F-2517-45AF-96E7-E770E0BE9D35}" type="presOf" srcId="{819627C8-3C49-486A-8BC6-381E57429A30}" destId="{04FC9943-1ABC-4011-A254-9E3F28D12003}" srcOrd="0" destOrd="0" presId="urn:microsoft.com/office/officeart/2005/8/layout/chevron2"/>
    <dgm:cxn modelId="{934DCA0F-B8DC-40EC-985D-35F15E64880C}" type="presOf" srcId="{4D208883-F1F2-4B38-A9AD-44FDF6A77A5B}" destId="{991E16F9-C5F6-41E9-BB4B-9FF71AB9338F}" srcOrd="0" destOrd="0" presId="urn:microsoft.com/office/officeart/2005/8/layout/chevron2"/>
    <dgm:cxn modelId="{65B28117-B0A9-47C9-AB49-DF9E8DE4D394}" srcId="{4D208883-F1F2-4B38-A9AD-44FDF6A77A5B}" destId="{E54549F9-E3B6-436D-A545-A6BBCD75E692}" srcOrd="4" destOrd="0" parTransId="{EFDCF490-7009-4085-A8B1-6C1EE40BCF8A}" sibTransId="{E90C3D85-B044-47F2-B3F1-72EE6364BFC2}"/>
    <dgm:cxn modelId="{60AD741A-6B04-4C4D-8EE3-71D3B214D60B}" srcId="{4D208883-F1F2-4B38-A9AD-44FDF6A77A5B}" destId="{77D82457-DBC6-49CE-8098-29CF2DDE0F8F}" srcOrd="1" destOrd="0" parTransId="{5B21CAEA-2FFF-4A0C-BFB3-FAA0A14B21E6}" sibTransId="{E0478AD2-F7F4-4848-A745-7984B51F68AA}"/>
    <dgm:cxn modelId="{FD38231D-4FCB-44F7-966F-6CACF3AED188}" srcId="{0ECF6045-6B5D-4CCD-B781-8F1096643D1F}" destId="{819627C8-3C49-486A-8BC6-381E57429A30}" srcOrd="0" destOrd="0" parTransId="{51B9943B-F3D3-4C77-884D-E58A0DC7E8D3}" sibTransId="{97EB2020-AC4F-41E1-9D35-02B6A76432AE}"/>
    <dgm:cxn modelId="{4E061823-E692-4433-8967-670981DE0CC7}" type="presOf" srcId="{E54549F9-E3B6-436D-A545-A6BBCD75E692}" destId="{AA225D41-6573-4457-A073-C6727EB5CCA1}" srcOrd="0" destOrd="4" presId="urn:microsoft.com/office/officeart/2005/8/layout/chevron2"/>
    <dgm:cxn modelId="{B3B8BE24-B08C-4C44-A7DE-EA760BDF35C1}" srcId="{0119C1AB-3F4F-4679-A622-C2DF9F69AF42}" destId="{4D208883-F1F2-4B38-A9AD-44FDF6A77A5B}" srcOrd="2" destOrd="0" parTransId="{352AB154-3D5C-4C56-943F-711AFB4B769C}" sibTransId="{51AD3E8D-8F32-4C72-8A53-7EC96BD45A7F}"/>
    <dgm:cxn modelId="{5AE67727-DAD9-48AF-A0BD-49E8280C0F3F}" srcId="{E75DEDC7-160A-476C-96DD-EFF23509D1B8}" destId="{A4D29F04-2BE8-45A8-9489-4BCE0573F9E4}" srcOrd="2" destOrd="0" parTransId="{27744036-EEBE-44B7-9D1B-59083962497C}" sibTransId="{95AD2746-F0D1-49C5-A416-D84F501A7A4A}"/>
    <dgm:cxn modelId="{4F95263A-0335-4FE2-8C4C-0F3EF0D07131}" type="presOf" srcId="{6A4ECDAE-5DFF-41B4-B370-FFB71A0BEE1B}" destId="{04FC9943-1ABC-4011-A254-9E3F28D12003}" srcOrd="0" destOrd="3" presId="urn:microsoft.com/office/officeart/2005/8/layout/chevron2"/>
    <dgm:cxn modelId="{52CD7D3A-77AF-472F-8BC9-86C9D02536CC}" srcId="{E75DEDC7-160A-476C-96DD-EFF23509D1B8}" destId="{44AB3676-F42E-44C3-80D6-672341C339D9}" srcOrd="1" destOrd="0" parTransId="{8F9D3AD9-6E0A-4B8C-A2E7-20A8AE875854}" sibTransId="{A39E3379-DAF3-4854-AC4B-5105FD3535D4}"/>
    <dgm:cxn modelId="{4470663D-433C-474E-9FD1-53D71CB150D4}" type="presOf" srcId="{D4866AFA-6EFA-4650-80C4-BE4EE431EA21}" destId="{AA225D41-6573-4457-A073-C6727EB5CCA1}" srcOrd="0" destOrd="2" presId="urn:microsoft.com/office/officeart/2005/8/layout/chevron2"/>
    <dgm:cxn modelId="{B81D725F-FFD2-423E-BC11-0B6F7CF64FE9}" srcId="{4D208883-F1F2-4B38-A9AD-44FDF6A77A5B}" destId="{44E0A41F-3E7F-462A-B5DE-449000500A10}" srcOrd="3" destOrd="0" parTransId="{B480270F-3364-4DF3-A0FC-64DEFF52C7ED}" sibTransId="{4FF16C9D-3331-4E57-A282-CD4FB21CED4A}"/>
    <dgm:cxn modelId="{1CB30263-15D0-4776-8527-75223FA6A655}" type="presOf" srcId="{5933AD34-9E4B-4070-93F3-B48FBC8057CD}" destId="{04FC9943-1ABC-4011-A254-9E3F28D12003}" srcOrd="0" destOrd="2" presId="urn:microsoft.com/office/officeart/2005/8/layout/chevron2"/>
    <dgm:cxn modelId="{EA5E3271-41CA-4A59-A7C2-09B64D0E1641}" srcId="{E75DEDC7-160A-476C-96DD-EFF23509D1B8}" destId="{48049AB1-1B22-4AFA-AA37-2022C41AF656}" srcOrd="3" destOrd="0" parTransId="{F989E696-8EF9-482D-8048-EF3C3082BF37}" sibTransId="{C964F696-4988-4306-9A15-5E57036CDECF}"/>
    <dgm:cxn modelId="{38115577-0E17-493A-ACDE-48EB3C8BE4C1}" srcId="{0119C1AB-3F4F-4679-A622-C2DF9F69AF42}" destId="{0ECF6045-6B5D-4CCD-B781-8F1096643D1F}" srcOrd="1" destOrd="0" parTransId="{1E057316-E577-4619-858C-C6E0B279FD30}" sibTransId="{BC4F8801-6F54-4DBC-9D63-1434CCD11951}"/>
    <dgm:cxn modelId="{D290D183-A123-4774-88DB-CBFB8B9E898A}" type="presOf" srcId="{0119C1AB-3F4F-4679-A622-C2DF9F69AF42}" destId="{C9908813-CAA9-4593-AED1-B3DF1838AE36}" srcOrd="0" destOrd="0" presId="urn:microsoft.com/office/officeart/2005/8/layout/chevron2"/>
    <dgm:cxn modelId="{C4C0F786-CA60-41B1-A57F-8BD424943CE0}" srcId="{0119C1AB-3F4F-4679-A622-C2DF9F69AF42}" destId="{E75DEDC7-160A-476C-96DD-EFF23509D1B8}" srcOrd="0" destOrd="0" parTransId="{9C0DF8DD-4F69-46F9-B44E-B51D4C08B8F3}" sibTransId="{C3C17473-8649-434C-BAF4-EB767640CCEE}"/>
    <dgm:cxn modelId="{4159FB8F-89F9-42C8-9546-D685C4F365E9}" type="presOf" srcId="{0ECF6045-6B5D-4CCD-B781-8F1096643D1F}" destId="{FB10B982-0F05-4382-A96D-E9B35038A916}" srcOrd="0" destOrd="0" presId="urn:microsoft.com/office/officeart/2005/8/layout/chevron2"/>
    <dgm:cxn modelId="{8728F496-5EEF-4A6D-832B-4D2D6630DC77}" type="presOf" srcId="{78DE9826-A346-4700-983C-5ECB2A81E7EB}" destId="{04FC9943-1ABC-4011-A254-9E3F28D12003}" srcOrd="0" destOrd="1" presId="urn:microsoft.com/office/officeart/2005/8/layout/chevron2"/>
    <dgm:cxn modelId="{623CCB9A-2D58-4063-B069-7C903F3BB09A}" type="presOf" srcId="{A4D29F04-2BE8-45A8-9489-4BCE0573F9E4}" destId="{B290CB8E-099F-4992-8191-759BFD636333}" srcOrd="0" destOrd="2" presId="urn:microsoft.com/office/officeart/2005/8/layout/chevron2"/>
    <dgm:cxn modelId="{AD0363A3-79E1-4973-B490-2A0272652FEA}" type="presOf" srcId="{77D82457-DBC6-49CE-8098-29CF2DDE0F8F}" destId="{AA225D41-6573-4457-A073-C6727EB5CCA1}" srcOrd="0" destOrd="1" presId="urn:microsoft.com/office/officeart/2005/8/layout/chevron2"/>
    <dgm:cxn modelId="{E7B96FA3-4C89-45CE-A7BB-6C418457E3CC}" type="presOf" srcId="{48049AB1-1B22-4AFA-AA37-2022C41AF656}" destId="{B290CB8E-099F-4992-8191-759BFD636333}" srcOrd="0" destOrd="3" presId="urn:microsoft.com/office/officeart/2005/8/layout/chevron2"/>
    <dgm:cxn modelId="{97F61AAE-B193-42E7-A303-867FA57EBA89}" type="presOf" srcId="{8E22934C-2CB4-4673-94C5-B3B73B879FC5}" destId="{B290CB8E-099F-4992-8191-759BFD636333}" srcOrd="0" destOrd="0" presId="urn:microsoft.com/office/officeart/2005/8/layout/chevron2"/>
    <dgm:cxn modelId="{63A99DAF-4C42-4211-987F-488B71727BFD}" srcId="{E75DEDC7-160A-476C-96DD-EFF23509D1B8}" destId="{8E22934C-2CB4-4673-94C5-B3B73B879FC5}" srcOrd="0" destOrd="0" parTransId="{B7D2C9DD-6504-4BA9-A9A3-80CE5CA83488}" sibTransId="{5125CB92-18EF-4742-A6B2-7D60B70EB715}"/>
    <dgm:cxn modelId="{BFA0A1BB-6F2F-4A75-A812-5032FE8599E1}" type="presOf" srcId="{44AB3676-F42E-44C3-80D6-672341C339D9}" destId="{B290CB8E-099F-4992-8191-759BFD636333}" srcOrd="0" destOrd="1" presId="urn:microsoft.com/office/officeart/2005/8/layout/chevron2"/>
    <dgm:cxn modelId="{AC8097C7-C440-4DC3-849D-116AD1C7388A}" type="presOf" srcId="{E75DEDC7-160A-476C-96DD-EFF23509D1B8}" destId="{3DE92E2C-003F-4787-8055-80C0BD417F9F}" srcOrd="0" destOrd="0" presId="urn:microsoft.com/office/officeart/2005/8/layout/chevron2"/>
    <dgm:cxn modelId="{E1850FCB-A7C7-43DB-A389-D22F92912CB8}" type="presOf" srcId="{44E0A41F-3E7F-462A-B5DE-449000500A10}" destId="{AA225D41-6573-4457-A073-C6727EB5CCA1}" srcOrd="0" destOrd="3" presId="urn:microsoft.com/office/officeart/2005/8/layout/chevron2"/>
    <dgm:cxn modelId="{7B880ECC-9828-4B04-9232-586606BB69B0}" srcId="{0ECF6045-6B5D-4CCD-B781-8F1096643D1F}" destId="{6A4ECDAE-5DFF-41B4-B370-FFB71A0BEE1B}" srcOrd="3" destOrd="0" parTransId="{F27A0FF1-DAB2-468D-ADA5-27EA06BD4253}" sibTransId="{356AB8D7-CC84-45A3-8EB3-0B6484EE0840}"/>
    <dgm:cxn modelId="{35AB11CF-8B33-40E1-89A6-FF86BAD19389}" srcId="{0ECF6045-6B5D-4CCD-B781-8F1096643D1F}" destId="{78DE9826-A346-4700-983C-5ECB2A81E7EB}" srcOrd="1" destOrd="0" parTransId="{7DE14D4C-B975-451E-B660-B22BDED56826}" sibTransId="{3DA7073E-688D-4B66-BD65-9F5F54208EFB}"/>
    <dgm:cxn modelId="{652A47D5-E91E-4975-A0C9-0C04B5E14E46}" srcId="{4D208883-F1F2-4B38-A9AD-44FDF6A77A5B}" destId="{D4866AFA-6EFA-4650-80C4-BE4EE431EA21}" srcOrd="2" destOrd="0" parTransId="{B02CB396-2F46-408B-9B99-38E2246E7616}" sibTransId="{953F7CAE-8354-472F-9E77-3241F104B2AC}"/>
    <dgm:cxn modelId="{430575D8-BA35-4325-8F8A-A8FFE78691D1}" srcId="{4D208883-F1F2-4B38-A9AD-44FDF6A77A5B}" destId="{EA073DD9-02A9-430E-A162-5F53959D8A28}" srcOrd="0" destOrd="0" parTransId="{F03D0FDC-F71E-4748-B5DF-40E420AF442C}" sibTransId="{AF216FCA-0300-4805-A3D6-9D73C892D901}"/>
    <dgm:cxn modelId="{B11989E6-4E3F-40F1-8E8E-03538C3647F8}" srcId="{0ECF6045-6B5D-4CCD-B781-8F1096643D1F}" destId="{5933AD34-9E4B-4070-93F3-B48FBC8057CD}" srcOrd="2" destOrd="0" parTransId="{32913EA2-104B-41AD-828F-A5E4BFBD9579}" sibTransId="{239925A9-88A3-434F-BFAB-C6ABF258EC51}"/>
    <dgm:cxn modelId="{5B86C69A-E127-4303-8A0C-778CBBAC0532}" type="presParOf" srcId="{C9908813-CAA9-4593-AED1-B3DF1838AE36}" destId="{D5573EC1-832B-4EF7-86B9-D1D24D67FDE6}" srcOrd="0" destOrd="0" presId="urn:microsoft.com/office/officeart/2005/8/layout/chevron2"/>
    <dgm:cxn modelId="{3FB1EFA0-9CF3-40F0-9AF1-BD15EA795D50}" type="presParOf" srcId="{D5573EC1-832B-4EF7-86B9-D1D24D67FDE6}" destId="{3DE92E2C-003F-4787-8055-80C0BD417F9F}" srcOrd="0" destOrd="0" presId="urn:microsoft.com/office/officeart/2005/8/layout/chevron2"/>
    <dgm:cxn modelId="{A5F64604-C74D-4937-8F6E-64F384611C6B}" type="presParOf" srcId="{D5573EC1-832B-4EF7-86B9-D1D24D67FDE6}" destId="{B290CB8E-099F-4992-8191-759BFD636333}" srcOrd="1" destOrd="0" presId="urn:microsoft.com/office/officeart/2005/8/layout/chevron2"/>
    <dgm:cxn modelId="{FE7F380A-248E-445C-94F3-2872F40444CD}" type="presParOf" srcId="{C9908813-CAA9-4593-AED1-B3DF1838AE36}" destId="{8FE8E1E3-3572-4418-8DA8-444C95D48B46}" srcOrd="1" destOrd="0" presId="urn:microsoft.com/office/officeart/2005/8/layout/chevron2"/>
    <dgm:cxn modelId="{2E3D5DD5-1DD3-45DD-9636-62622B86C771}" type="presParOf" srcId="{C9908813-CAA9-4593-AED1-B3DF1838AE36}" destId="{80053F2A-0AC7-4992-A3A3-7677D63754C0}" srcOrd="2" destOrd="0" presId="urn:microsoft.com/office/officeart/2005/8/layout/chevron2"/>
    <dgm:cxn modelId="{6D56E56D-56D1-4623-B8E5-53DC71A9BDD9}" type="presParOf" srcId="{80053F2A-0AC7-4992-A3A3-7677D63754C0}" destId="{FB10B982-0F05-4382-A96D-E9B35038A916}" srcOrd="0" destOrd="0" presId="urn:microsoft.com/office/officeart/2005/8/layout/chevron2"/>
    <dgm:cxn modelId="{E6EF294D-986C-4A24-8A1E-FA5DD690343C}" type="presParOf" srcId="{80053F2A-0AC7-4992-A3A3-7677D63754C0}" destId="{04FC9943-1ABC-4011-A254-9E3F28D12003}" srcOrd="1" destOrd="0" presId="urn:microsoft.com/office/officeart/2005/8/layout/chevron2"/>
    <dgm:cxn modelId="{967A03B4-24E7-436A-821D-112FAE4B72C6}" type="presParOf" srcId="{C9908813-CAA9-4593-AED1-B3DF1838AE36}" destId="{866E21B4-E939-4072-AE87-E0634C50F9F0}" srcOrd="3" destOrd="0" presId="urn:microsoft.com/office/officeart/2005/8/layout/chevron2"/>
    <dgm:cxn modelId="{CAE397F0-74C3-4593-BEA2-12D306E1B637}" type="presParOf" srcId="{C9908813-CAA9-4593-AED1-B3DF1838AE36}" destId="{9544DA90-7C26-456F-825C-DD0BC54F52E9}" srcOrd="4" destOrd="0" presId="urn:microsoft.com/office/officeart/2005/8/layout/chevron2"/>
    <dgm:cxn modelId="{016F6771-6C9A-41CA-8ABC-5A02FBFD7C04}" type="presParOf" srcId="{9544DA90-7C26-456F-825C-DD0BC54F52E9}" destId="{991E16F9-C5F6-41E9-BB4B-9FF71AB9338F}" srcOrd="0" destOrd="0" presId="urn:microsoft.com/office/officeart/2005/8/layout/chevron2"/>
    <dgm:cxn modelId="{859F1096-CF52-4365-AA02-45E1571C8C24}" type="presParOf" srcId="{9544DA90-7C26-456F-825C-DD0BC54F52E9}" destId="{AA225D41-6573-4457-A073-C6727EB5CCA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8A935C8-01E1-4F5D-879F-EDC354B4AD8C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9C3B7A4-E890-4828-A60E-F4D05728EC2F}">
      <dgm:prSet phldrT="[Text]"/>
      <dgm:spPr/>
      <dgm:t>
        <a:bodyPr/>
        <a:lstStyle/>
        <a:p>
          <a:r>
            <a:rPr lang="en-GB" b="1" dirty="0"/>
            <a:t>Name: </a:t>
          </a:r>
          <a:r>
            <a:rPr lang="en-GB" u="sng" dirty="0"/>
            <a:t>John Smith</a:t>
          </a:r>
        </a:p>
        <a:p>
          <a:r>
            <a:rPr lang="en-GB" b="1" dirty="0"/>
            <a:t>Age: </a:t>
          </a:r>
          <a:r>
            <a:rPr lang="en-GB" u="sng" dirty="0"/>
            <a:t>24</a:t>
          </a:r>
        </a:p>
        <a:p>
          <a:r>
            <a:rPr lang="en-GB" b="1" dirty="0"/>
            <a:t>Job: </a:t>
          </a:r>
          <a:r>
            <a:rPr lang="en-GB" u="sng" dirty="0"/>
            <a:t>Data Scientist</a:t>
          </a:r>
        </a:p>
        <a:p>
          <a:r>
            <a:rPr lang="en-GB" b="1" dirty="0"/>
            <a:t>Marital Status: </a:t>
          </a:r>
          <a:r>
            <a:rPr lang="en-GB" u="sng" dirty="0"/>
            <a:t>Single</a:t>
          </a:r>
        </a:p>
        <a:p>
          <a:r>
            <a:rPr lang="en-GB" b="1" dirty="0"/>
            <a:t>Location: </a:t>
          </a:r>
          <a:r>
            <a:rPr lang="en-GB" u="sng" dirty="0"/>
            <a:t>London</a:t>
          </a:r>
        </a:p>
      </dgm:t>
    </dgm:pt>
    <dgm:pt modelId="{B1696457-4ECF-4380-BE24-2BE5F6C18E45}" type="parTrans" cxnId="{9A7553BA-4C50-4404-97A4-734712FE7F08}">
      <dgm:prSet/>
      <dgm:spPr/>
      <dgm:t>
        <a:bodyPr/>
        <a:lstStyle/>
        <a:p>
          <a:endParaRPr lang="en-GB"/>
        </a:p>
      </dgm:t>
    </dgm:pt>
    <dgm:pt modelId="{133B5534-2588-4781-A63E-3EC2E57BBA35}" type="sibTrans" cxnId="{9A7553BA-4C50-4404-97A4-734712FE7F08}">
      <dgm:prSet/>
      <dgm:spPr/>
      <dgm:t>
        <a:bodyPr/>
        <a:lstStyle/>
        <a:p>
          <a:endParaRPr lang="en-GB"/>
        </a:p>
      </dgm:t>
    </dgm:pt>
    <dgm:pt modelId="{D3EF202A-01BF-45B8-BF83-5B41C2A2142E}">
      <dgm:prSet phldrT="[Text]" custT="1"/>
      <dgm:spPr/>
      <dgm:t>
        <a:bodyPr/>
        <a:lstStyle/>
        <a:p>
          <a:pPr algn="ctr"/>
          <a:r>
            <a:rPr lang="en-GB" sz="1600" b="1" u="sng" dirty="0"/>
            <a:t>Hear:</a:t>
          </a:r>
        </a:p>
        <a:p>
          <a:pPr algn="l"/>
          <a:r>
            <a:rPr lang="en-GB" sz="1600" b="0" u="none" dirty="0"/>
            <a:t>‘How many followers do you have on Twitter.’</a:t>
          </a:r>
        </a:p>
        <a:p>
          <a:pPr algn="l"/>
          <a:r>
            <a:rPr lang="en-GB" sz="1600" b="0" u="none" dirty="0"/>
            <a:t>‘Apple is so much better than Samsung.’</a:t>
          </a:r>
        </a:p>
        <a:p>
          <a:pPr algn="l"/>
          <a:r>
            <a:rPr lang="en-GB" sz="1600" b="0" u="none" dirty="0"/>
            <a:t>‘You should become vegan to save the planet.’</a:t>
          </a:r>
        </a:p>
      </dgm:t>
    </dgm:pt>
    <dgm:pt modelId="{6F2727F2-ECCC-4625-ADA8-9A2AA1364A47}" type="parTrans" cxnId="{18DA8260-F9F1-432D-805B-2E43A127DFB3}">
      <dgm:prSet/>
      <dgm:spPr/>
      <dgm:t>
        <a:bodyPr/>
        <a:lstStyle/>
        <a:p>
          <a:endParaRPr lang="en-GB"/>
        </a:p>
      </dgm:t>
    </dgm:pt>
    <dgm:pt modelId="{1CF9D5F5-BDD8-4F29-BD7F-A05B8A9CC1B6}" type="sibTrans" cxnId="{18DA8260-F9F1-432D-805B-2E43A127DFB3}">
      <dgm:prSet/>
      <dgm:spPr/>
      <dgm:t>
        <a:bodyPr/>
        <a:lstStyle/>
        <a:p>
          <a:endParaRPr lang="en-GB"/>
        </a:p>
      </dgm:t>
    </dgm:pt>
    <dgm:pt modelId="{DB2932C3-A89E-4C82-89DF-6265823170A3}">
      <dgm:prSet phldrT="[Text]" custT="1"/>
      <dgm:spPr/>
      <dgm:t>
        <a:bodyPr/>
        <a:lstStyle/>
        <a:p>
          <a:pPr algn="ctr">
            <a:buNone/>
          </a:pPr>
          <a:r>
            <a:rPr lang="en-GB" sz="1600" b="1" u="sng" dirty="0"/>
            <a:t>See:</a:t>
          </a:r>
        </a:p>
        <a:p>
          <a:pPr algn="l">
            <a:buFont typeface="Arial" panose="020B0604020202020204" pitchFamily="34" charset="0"/>
            <a:buNone/>
          </a:pPr>
          <a:r>
            <a:rPr lang="en-GB" sz="1600" dirty="0"/>
            <a:t>Friends enjoying themselves on social media.</a:t>
          </a:r>
        </a:p>
        <a:p>
          <a:pPr algn="l">
            <a:buFont typeface="Arial" panose="020B0604020202020204" pitchFamily="34" charset="0"/>
            <a:buNone/>
          </a:pPr>
          <a:r>
            <a:rPr lang="en-GB" sz="1600" dirty="0"/>
            <a:t>Co-workers getting promotions.</a:t>
          </a:r>
        </a:p>
        <a:p>
          <a:pPr algn="l">
            <a:buFont typeface="Arial" panose="020B0604020202020204" pitchFamily="34" charset="0"/>
            <a:buNone/>
          </a:pPr>
          <a:r>
            <a:rPr lang="en-GB" sz="1600" dirty="0"/>
            <a:t>Mature adults believing everything they see on the internet.</a:t>
          </a:r>
        </a:p>
      </dgm:t>
    </dgm:pt>
    <dgm:pt modelId="{DF25C55D-2DDE-422E-AAF6-ED445C59F385}" type="parTrans" cxnId="{07F433AA-312C-4463-A69C-B73A75D175E6}">
      <dgm:prSet/>
      <dgm:spPr/>
      <dgm:t>
        <a:bodyPr/>
        <a:lstStyle/>
        <a:p>
          <a:endParaRPr lang="en-GB"/>
        </a:p>
      </dgm:t>
    </dgm:pt>
    <dgm:pt modelId="{2C97CB04-7E96-43B7-988F-AAC00F111CE9}" type="sibTrans" cxnId="{07F433AA-312C-4463-A69C-B73A75D175E6}">
      <dgm:prSet/>
      <dgm:spPr/>
      <dgm:t>
        <a:bodyPr/>
        <a:lstStyle/>
        <a:p>
          <a:endParaRPr lang="en-GB"/>
        </a:p>
      </dgm:t>
    </dgm:pt>
    <dgm:pt modelId="{E1DD4FC9-DC48-429A-B40E-3FAA1A577499}">
      <dgm:prSet phldrT="[Text]" custT="1"/>
      <dgm:spPr/>
      <dgm:t>
        <a:bodyPr/>
        <a:lstStyle/>
        <a:p>
          <a:pPr algn="ctr"/>
          <a:r>
            <a:rPr lang="en-GB" sz="1600" b="1" u="sng" dirty="0"/>
            <a:t>Think &amp; Feel:</a:t>
          </a:r>
        </a:p>
        <a:p>
          <a:pPr algn="l"/>
          <a:r>
            <a:rPr lang="en-GB" sz="1600" dirty="0"/>
            <a:t>Dislikes his inability to look past popular brands.</a:t>
          </a:r>
        </a:p>
        <a:p>
          <a:pPr algn="l"/>
          <a:r>
            <a:rPr lang="en-GB" sz="1600" dirty="0"/>
            <a:t>Confused as to what news to believe anymore.</a:t>
          </a:r>
        </a:p>
        <a:p>
          <a:pPr algn="l"/>
          <a:r>
            <a:rPr lang="en-GB" sz="1600" dirty="0"/>
            <a:t>Annoyed that management need to have data visualisations over-simplified.</a:t>
          </a:r>
        </a:p>
        <a:p>
          <a:pPr algn="l"/>
          <a:endParaRPr lang="en-GB" sz="1600" dirty="0"/>
        </a:p>
      </dgm:t>
    </dgm:pt>
    <dgm:pt modelId="{E4A286F1-702E-4B3B-AF15-D7761C3F55AB}" type="parTrans" cxnId="{40C3DED9-1F94-4E25-A1DE-DFA718F25AE5}">
      <dgm:prSet/>
      <dgm:spPr/>
      <dgm:t>
        <a:bodyPr/>
        <a:lstStyle/>
        <a:p>
          <a:endParaRPr lang="en-GB"/>
        </a:p>
      </dgm:t>
    </dgm:pt>
    <dgm:pt modelId="{C24E2275-E302-4D7F-A4F5-A43A8FB0CFCC}" type="sibTrans" cxnId="{40C3DED9-1F94-4E25-A1DE-DFA718F25AE5}">
      <dgm:prSet/>
      <dgm:spPr/>
      <dgm:t>
        <a:bodyPr/>
        <a:lstStyle/>
        <a:p>
          <a:endParaRPr lang="en-GB"/>
        </a:p>
      </dgm:t>
    </dgm:pt>
    <dgm:pt modelId="{1881330F-BF9B-4508-8A82-73C7A3524063}">
      <dgm:prSet phldrT="[Text]" custT="1"/>
      <dgm:spPr/>
      <dgm:t>
        <a:bodyPr/>
        <a:lstStyle/>
        <a:p>
          <a:pPr algn="ctr">
            <a:buNone/>
          </a:pPr>
          <a:r>
            <a:rPr lang="en-GB" sz="1600" b="1" u="sng" dirty="0"/>
            <a:t>Say &amp; Do:</a:t>
          </a:r>
        </a:p>
        <a:p>
          <a:pPr algn="l">
            <a:buNone/>
          </a:pPr>
          <a:r>
            <a:rPr lang="en-GB" sz="1600" dirty="0"/>
            <a:t>‘Skyrim is the best RPG on the market.’</a:t>
          </a:r>
        </a:p>
        <a:p>
          <a:pPr algn="l">
            <a:buNone/>
          </a:pPr>
          <a:r>
            <a:rPr lang="en-GB" sz="1600" dirty="0"/>
            <a:t>‘I wish there was a </a:t>
          </a:r>
          <a:r>
            <a:rPr lang="en-GB" sz="1600" dirty="0" err="1"/>
            <a:t>pokemon</a:t>
          </a:r>
          <a:r>
            <a:rPr lang="en-GB" sz="1600" dirty="0"/>
            <a:t>-like game for adults.’</a:t>
          </a:r>
        </a:p>
        <a:p>
          <a:pPr algn="l">
            <a:buNone/>
          </a:pPr>
          <a:r>
            <a:rPr lang="en-GB" sz="1600" dirty="0"/>
            <a:t>‘I can’t wait to get into the house and switch off.’</a:t>
          </a:r>
        </a:p>
        <a:p>
          <a:pPr algn="l">
            <a:buNone/>
          </a:pPr>
          <a:endParaRPr lang="en-GB" sz="1600" dirty="0"/>
        </a:p>
        <a:p>
          <a:pPr algn="l">
            <a:buNone/>
          </a:pPr>
          <a:endParaRPr lang="en-GB" sz="1100" dirty="0"/>
        </a:p>
      </dgm:t>
    </dgm:pt>
    <dgm:pt modelId="{1960B1A6-F613-450C-BC83-438B97ED562C}" type="parTrans" cxnId="{6171098E-7273-4657-A1ED-72A27E5CE85D}">
      <dgm:prSet/>
      <dgm:spPr/>
      <dgm:t>
        <a:bodyPr/>
        <a:lstStyle/>
        <a:p>
          <a:endParaRPr lang="en-GB"/>
        </a:p>
      </dgm:t>
    </dgm:pt>
    <dgm:pt modelId="{E7F8B7EA-C0AA-4EA5-8F58-364C25F93A4E}" type="sibTrans" cxnId="{6171098E-7273-4657-A1ED-72A27E5CE85D}">
      <dgm:prSet/>
      <dgm:spPr/>
      <dgm:t>
        <a:bodyPr/>
        <a:lstStyle/>
        <a:p>
          <a:endParaRPr lang="en-GB"/>
        </a:p>
      </dgm:t>
    </dgm:pt>
    <dgm:pt modelId="{C043ABF1-925F-45D9-BF88-16C97CDB1F35}" type="pres">
      <dgm:prSet presAssocID="{38A935C8-01E1-4F5D-879F-EDC354B4AD8C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5DE7058-663F-451E-A3F9-19B89E768756}" type="pres">
      <dgm:prSet presAssocID="{38A935C8-01E1-4F5D-879F-EDC354B4AD8C}" presName="matrix" presStyleCnt="0"/>
      <dgm:spPr/>
    </dgm:pt>
    <dgm:pt modelId="{6DCD8375-C9C7-4575-891A-E083010CC1FF}" type="pres">
      <dgm:prSet presAssocID="{38A935C8-01E1-4F5D-879F-EDC354B4AD8C}" presName="tile1" presStyleLbl="node1" presStyleIdx="0" presStyleCnt="4"/>
      <dgm:spPr/>
    </dgm:pt>
    <dgm:pt modelId="{AF978180-A945-403E-ADCC-07DBEFA9C7BE}" type="pres">
      <dgm:prSet presAssocID="{38A935C8-01E1-4F5D-879F-EDC354B4AD8C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76033C1-CBE4-4F1B-A120-B3C1A5777A55}" type="pres">
      <dgm:prSet presAssocID="{38A935C8-01E1-4F5D-879F-EDC354B4AD8C}" presName="tile2" presStyleLbl="node1" presStyleIdx="1" presStyleCnt="4" custLinFactNeighborY="-353"/>
      <dgm:spPr/>
    </dgm:pt>
    <dgm:pt modelId="{4DDFA224-4F40-44DF-9BAA-94A5D5E08437}" type="pres">
      <dgm:prSet presAssocID="{38A935C8-01E1-4F5D-879F-EDC354B4AD8C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43C7425D-1582-46E1-A95F-95E7B6E3C81D}" type="pres">
      <dgm:prSet presAssocID="{38A935C8-01E1-4F5D-879F-EDC354B4AD8C}" presName="tile3" presStyleLbl="node1" presStyleIdx="2" presStyleCnt="4"/>
      <dgm:spPr/>
    </dgm:pt>
    <dgm:pt modelId="{6E48430E-99E4-4F7D-8F1F-67370F52BD0C}" type="pres">
      <dgm:prSet presAssocID="{38A935C8-01E1-4F5D-879F-EDC354B4AD8C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C20ECE2-A262-4E13-BDE7-2BCF9533D196}" type="pres">
      <dgm:prSet presAssocID="{38A935C8-01E1-4F5D-879F-EDC354B4AD8C}" presName="tile4" presStyleLbl="node1" presStyleIdx="3" presStyleCnt="4"/>
      <dgm:spPr/>
    </dgm:pt>
    <dgm:pt modelId="{9DD56C71-F434-4B0B-9A41-8F8F0344E626}" type="pres">
      <dgm:prSet presAssocID="{38A935C8-01E1-4F5D-879F-EDC354B4AD8C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AC082914-7943-4EEE-9BBC-7BFD3A9FFF71}" type="pres">
      <dgm:prSet presAssocID="{38A935C8-01E1-4F5D-879F-EDC354B4AD8C}" presName="centerTile" presStyleLbl="fgShp" presStyleIdx="0" presStyleCnt="1" custScaleX="116777" custScaleY="122449">
        <dgm:presLayoutVars>
          <dgm:chMax val="0"/>
          <dgm:chPref val="0"/>
        </dgm:presLayoutVars>
      </dgm:prSet>
      <dgm:spPr/>
    </dgm:pt>
  </dgm:ptLst>
  <dgm:cxnLst>
    <dgm:cxn modelId="{B8F3BF1B-4594-47B1-9B67-5ED4254722E4}" type="presOf" srcId="{79C3B7A4-E890-4828-A60E-F4D05728EC2F}" destId="{AC082914-7943-4EEE-9BBC-7BFD3A9FFF71}" srcOrd="0" destOrd="0" presId="urn:microsoft.com/office/officeart/2005/8/layout/matrix1"/>
    <dgm:cxn modelId="{1937A92D-BFF4-45F6-B4AD-F1C8944BF309}" type="presOf" srcId="{1881330F-BF9B-4508-8A82-73C7A3524063}" destId="{9DD56C71-F434-4B0B-9A41-8F8F0344E626}" srcOrd="1" destOrd="0" presId="urn:microsoft.com/office/officeart/2005/8/layout/matrix1"/>
    <dgm:cxn modelId="{C1AD8D34-2C53-41CE-9D42-6B747223763A}" type="presOf" srcId="{DB2932C3-A89E-4C82-89DF-6265823170A3}" destId="{4DDFA224-4F40-44DF-9BAA-94A5D5E08437}" srcOrd="1" destOrd="0" presId="urn:microsoft.com/office/officeart/2005/8/layout/matrix1"/>
    <dgm:cxn modelId="{FE26573E-5806-4F25-9E66-204E8027CFAE}" type="presOf" srcId="{E1DD4FC9-DC48-429A-B40E-3FAA1A577499}" destId="{43C7425D-1582-46E1-A95F-95E7B6E3C81D}" srcOrd="0" destOrd="0" presId="urn:microsoft.com/office/officeart/2005/8/layout/matrix1"/>
    <dgm:cxn modelId="{18DA8260-F9F1-432D-805B-2E43A127DFB3}" srcId="{79C3B7A4-E890-4828-A60E-F4D05728EC2F}" destId="{D3EF202A-01BF-45B8-BF83-5B41C2A2142E}" srcOrd="0" destOrd="0" parTransId="{6F2727F2-ECCC-4625-ADA8-9A2AA1364A47}" sibTransId="{1CF9D5F5-BDD8-4F29-BD7F-A05B8A9CC1B6}"/>
    <dgm:cxn modelId="{EED8E263-94D9-46F8-BBA6-853BBC159C32}" type="presOf" srcId="{D3EF202A-01BF-45B8-BF83-5B41C2A2142E}" destId="{AF978180-A945-403E-ADCC-07DBEFA9C7BE}" srcOrd="1" destOrd="0" presId="urn:microsoft.com/office/officeart/2005/8/layout/matrix1"/>
    <dgm:cxn modelId="{640D7B50-70A8-4900-879E-96E520C21424}" type="presOf" srcId="{D3EF202A-01BF-45B8-BF83-5B41C2A2142E}" destId="{6DCD8375-C9C7-4575-891A-E083010CC1FF}" srcOrd="0" destOrd="0" presId="urn:microsoft.com/office/officeart/2005/8/layout/matrix1"/>
    <dgm:cxn modelId="{4EB99389-634F-478A-A01E-F161C78E532B}" type="presOf" srcId="{DB2932C3-A89E-4C82-89DF-6265823170A3}" destId="{376033C1-CBE4-4F1B-A120-B3C1A5777A55}" srcOrd="0" destOrd="0" presId="urn:microsoft.com/office/officeart/2005/8/layout/matrix1"/>
    <dgm:cxn modelId="{6171098E-7273-4657-A1ED-72A27E5CE85D}" srcId="{79C3B7A4-E890-4828-A60E-F4D05728EC2F}" destId="{1881330F-BF9B-4508-8A82-73C7A3524063}" srcOrd="3" destOrd="0" parTransId="{1960B1A6-F613-450C-BC83-438B97ED562C}" sibTransId="{E7F8B7EA-C0AA-4EA5-8F58-364C25F93A4E}"/>
    <dgm:cxn modelId="{4B7DE897-C6FA-4435-B97D-FC3B123EC8BD}" type="presOf" srcId="{E1DD4FC9-DC48-429A-B40E-3FAA1A577499}" destId="{6E48430E-99E4-4F7D-8F1F-67370F52BD0C}" srcOrd="1" destOrd="0" presId="urn:microsoft.com/office/officeart/2005/8/layout/matrix1"/>
    <dgm:cxn modelId="{07F433AA-312C-4463-A69C-B73A75D175E6}" srcId="{79C3B7A4-E890-4828-A60E-F4D05728EC2F}" destId="{DB2932C3-A89E-4C82-89DF-6265823170A3}" srcOrd="1" destOrd="0" parTransId="{DF25C55D-2DDE-422E-AAF6-ED445C59F385}" sibTransId="{2C97CB04-7E96-43B7-988F-AAC00F111CE9}"/>
    <dgm:cxn modelId="{9A7553BA-4C50-4404-97A4-734712FE7F08}" srcId="{38A935C8-01E1-4F5D-879F-EDC354B4AD8C}" destId="{79C3B7A4-E890-4828-A60E-F4D05728EC2F}" srcOrd="0" destOrd="0" parTransId="{B1696457-4ECF-4380-BE24-2BE5F6C18E45}" sibTransId="{133B5534-2588-4781-A63E-3EC2E57BBA35}"/>
    <dgm:cxn modelId="{A822CFBB-DF65-488A-BECB-F1D7B22DCDA3}" type="presOf" srcId="{38A935C8-01E1-4F5D-879F-EDC354B4AD8C}" destId="{C043ABF1-925F-45D9-BF88-16C97CDB1F35}" srcOrd="0" destOrd="0" presId="urn:microsoft.com/office/officeart/2005/8/layout/matrix1"/>
    <dgm:cxn modelId="{40C3DED9-1F94-4E25-A1DE-DFA718F25AE5}" srcId="{79C3B7A4-E890-4828-A60E-F4D05728EC2F}" destId="{E1DD4FC9-DC48-429A-B40E-3FAA1A577499}" srcOrd="2" destOrd="0" parTransId="{E4A286F1-702E-4B3B-AF15-D7761C3F55AB}" sibTransId="{C24E2275-E302-4D7F-A4F5-A43A8FB0CFCC}"/>
    <dgm:cxn modelId="{233010F2-A708-484B-8C43-E30224C38AD4}" type="presOf" srcId="{1881330F-BF9B-4508-8A82-73C7A3524063}" destId="{4C20ECE2-A262-4E13-BDE7-2BCF9533D196}" srcOrd="0" destOrd="0" presId="urn:microsoft.com/office/officeart/2005/8/layout/matrix1"/>
    <dgm:cxn modelId="{22F122EA-A22D-4A8F-B402-F62C49816DE9}" type="presParOf" srcId="{C043ABF1-925F-45D9-BF88-16C97CDB1F35}" destId="{B5DE7058-663F-451E-A3F9-19B89E768756}" srcOrd="0" destOrd="0" presId="urn:microsoft.com/office/officeart/2005/8/layout/matrix1"/>
    <dgm:cxn modelId="{AD23B4D4-F807-459E-AF6B-99F94B57911E}" type="presParOf" srcId="{B5DE7058-663F-451E-A3F9-19B89E768756}" destId="{6DCD8375-C9C7-4575-891A-E083010CC1FF}" srcOrd="0" destOrd="0" presId="urn:microsoft.com/office/officeart/2005/8/layout/matrix1"/>
    <dgm:cxn modelId="{3628A628-EB3A-4934-99FD-2489658CB993}" type="presParOf" srcId="{B5DE7058-663F-451E-A3F9-19B89E768756}" destId="{AF978180-A945-403E-ADCC-07DBEFA9C7BE}" srcOrd="1" destOrd="0" presId="urn:microsoft.com/office/officeart/2005/8/layout/matrix1"/>
    <dgm:cxn modelId="{9F904664-F05A-4B45-A08B-7BEB2AA71EAB}" type="presParOf" srcId="{B5DE7058-663F-451E-A3F9-19B89E768756}" destId="{376033C1-CBE4-4F1B-A120-B3C1A5777A55}" srcOrd="2" destOrd="0" presId="urn:microsoft.com/office/officeart/2005/8/layout/matrix1"/>
    <dgm:cxn modelId="{EE5FB7E2-4B81-4D50-A0AD-54467F75A577}" type="presParOf" srcId="{B5DE7058-663F-451E-A3F9-19B89E768756}" destId="{4DDFA224-4F40-44DF-9BAA-94A5D5E08437}" srcOrd="3" destOrd="0" presId="urn:microsoft.com/office/officeart/2005/8/layout/matrix1"/>
    <dgm:cxn modelId="{C08469AD-AF37-4CFC-8455-7178B7EB7A47}" type="presParOf" srcId="{B5DE7058-663F-451E-A3F9-19B89E768756}" destId="{43C7425D-1582-46E1-A95F-95E7B6E3C81D}" srcOrd="4" destOrd="0" presId="urn:microsoft.com/office/officeart/2005/8/layout/matrix1"/>
    <dgm:cxn modelId="{6979AD70-1B47-473C-AFF5-16ED803DC875}" type="presParOf" srcId="{B5DE7058-663F-451E-A3F9-19B89E768756}" destId="{6E48430E-99E4-4F7D-8F1F-67370F52BD0C}" srcOrd="5" destOrd="0" presId="urn:microsoft.com/office/officeart/2005/8/layout/matrix1"/>
    <dgm:cxn modelId="{F1C95AFD-BFB8-4F32-A853-2B16A23C86E2}" type="presParOf" srcId="{B5DE7058-663F-451E-A3F9-19B89E768756}" destId="{4C20ECE2-A262-4E13-BDE7-2BCF9533D196}" srcOrd="6" destOrd="0" presId="urn:microsoft.com/office/officeart/2005/8/layout/matrix1"/>
    <dgm:cxn modelId="{4903BF26-723F-4FA8-8035-8DD3A70A8AB9}" type="presParOf" srcId="{B5DE7058-663F-451E-A3F9-19B89E768756}" destId="{9DD56C71-F434-4B0B-9A41-8F8F0344E626}" srcOrd="7" destOrd="0" presId="urn:microsoft.com/office/officeart/2005/8/layout/matrix1"/>
    <dgm:cxn modelId="{F8F278BA-66D8-401A-B86A-DF3C6339D191}" type="presParOf" srcId="{C043ABF1-925F-45D9-BF88-16C97CDB1F35}" destId="{AC082914-7943-4EEE-9BBC-7BFD3A9FFF71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ABD8F9A-3E6C-4932-A6A7-1D5BDE9368AB}" type="doc">
      <dgm:prSet loTypeId="urn:microsoft.com/office/officeart/2009/3/layout/PlusandMinus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904B6B8-C6B4-41A7-934D-D7F4803CC6B8}">
      <dgm:prSet phldrT="[Text]" custT="1"/>
      <dgm:spPr/>
      <dgm:t>
        <a:bodyPr/>
        <a:lstStyle/>
        <a:p>
          <a:pPr algn="ctr"/>
          <a:r>
            <a:rPr lang="en-GB" sz="1400" dirty="0"/>
            <a:t>Improving problem solving ability under pressure.</a:t>
          </a:r>
        </a:p>
        <a:p>
          <a:pPr algn="ctr"/>
          <a:r>
            <a:rPr lang="en-GB" sz="1400" dirty="0"/>
            <a:t>Influence business decision making.</a:t>
          </a:r>
        </a:p>
        <a:p>
          <a:pPr algn="ctr"/>
          <a:r>
            <a:rPr lang="en-GB" sz="1400" dirty="0"/>
            <a:t>Routine with an aspect of freedom.</a:t>
          </a:r>
        </a:p>
        <a:p>
          <a:pPr algn="ctr"/>
          <a:r>
            <a:rPr lang="en-GB" sz="1400" dirty="0"/>
            <a:t>The feeling of money &amp; power.</a:t>
          </a:r>
        </a:p>
        <a:p>
          <a:pPr algn="ctr"/>
          <a:r>
            <a:rPr lang="en-GB" sz="1400" dirty="0"/>
            <a:t>Liked by everyone.</a:t>
          </a:r>
        </a:p>
        <a:p>
          <a:pPr algn="l"/>
          <a:endParaRPr lang="en-GB" sz="1400" dirty="0"/>
        </a:p>
      </dgm:t>
    </dgm:pt>
    <dgm:pt modelId="{BF2D06ED-6FFC-4D5B-9C1A-C79EEA10E67C}" type="parTrans" cxnId="{5C21A9C4-FB7E-4D39-AD64-71202C559DF8}">
      <dgm:prSet/>
      <dgm:spPr/>
      <dgm:t>
        <a:bodyPr/>
        <a:lstStyle/>
        <a:p>
          <a:endParaRPr lang="en-GB"/>
        </a:p>
      </dgm:t>
    </dgm:pt>
    <dgm:pt modelId="{EAD32A42-BA3D-45CF-89BB-DAA2D1A2586E}" type="sibTrans" cxnId="{5C21A9C4-FB7E-4D39-AD64-71202C559DF8}">
      <dgm:prSet/>
      <dgm:spPr/>
      <dgm:t>
        <a:bodyPr/>
        <a:lstStyle/>
        <a:p>
          <a:endParaRPr lang="en-GB"/>
        </a:p>
      </dgm:t>
    </dgm:pt>
    <dgm:pt modelId="{FAC62AA8-9B30-4768-B413-D9239A405245}">
      <dgm:prSet phldrT="[Text]" custT="1"/>
      <dgm:spPr/>
      <dgm:t>
        <a:bodyPr/>
        <a:lstStyle/>
        <a:p>
          <a:pPr algn="ctr"/>
          <a:r>
            <a:rPr lang="en-GB" sz="1400" dirty="0"/>
            <a:t>Other people seeming better than him.</a:t>
          </a:r>
        </a:p>
        <a:p>
          <a:pPr algn="ctr"/>
          <a:r>
            <a:rPr lang="en-GB" sz="1400" dirty="0"/>
            <a:t>Being stuck in the same job role for remainder of life.</a:t>
          </a:r>
        </a:p>
        <a:p>
          <a:pPr algn="ctr"/>
          <a:r>
            <a:rPr lang="en-GB" sz="1400" dirty="0"/>
            <a:t>Never again experiencing the joy that </a:t>
          </a:r>
          <a:r>
            <a:rPr lang="en-GB" sz="1400" dirty="0" err="1"/>
            <a:t>pokemon</a:t>
          </a:r>
          <a:r>
            <a:rPr lang="en-GB" sz="1400" dirty="0"/>
            <a:t> provided as a child.</a:t>
          </a:r>
        </a:p>
        <a:p>
          <a:pPr algn="ctr"/>
          <a:r>
            <a:rPr lang="en-GB" sz="1400" dirty="0"/>
            <a:t>Data science industry moving at such a fast pace that it is impossible to stay on top of new features.</a:t>
          </a:r>
        </a:p>
      </dgm:t>
    </dgm:pt>
    <dgm:pt modelId="{16118CC2-041E-4A9E-81BA-F07B5BC64FB3}" type="parTrans" cxnId="{A2144FA4-1DB6-45D2-91D6-22B980CFD933}">
      <dgm:prSet/>
      <dgm:spPr/>
      <dgm:t>
        <a:bodyPr/>
        <a:lstStyle/>
        <a:p>
          <a:endParaRPr lang="en-GB"/>
        </a:p>
      </dgm:t>
    </dgm:pt>
    <dgm:pt modelId="{4F416F0D-5452-4DFF-B223-69A74933BD90}" type="sibTrans" cxnId="{A2144FA4-1DB6-45D2-91D6-22B980CFD933}">
      <dgm:prSet/>
      <dgm:spPr/>
      <dgm:t>
        <a:bodyPr/>
        <a:lstStyle/>
        <a:p>
          <a:endParaRPr lang="en-GB"/>
        </a:p>
      </dgm:t>
    </dgm:pt>
    <dgm:pt modelId="{CCB813DB-6B42-4D95-8EB0-9080C5C70604}" type="pres">
      <dgm:prSet presAssocID="{EABD8F9A-3E6C-4932-A6A7-1D5BDE9368AB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D52A2A6C-0600-460F-AB67-97CBFC4250E4}" type="pres">
      <dgm:prSet presAssocID="{EABD8F9A-3E6C-4932-A6A7-1D5BDE9368AB}" presName="Background" presStyleLbl="bgImgPlace1" presStyleIdx="0" presStyleCnt="1" custScaleX="300698"/>
      <dgm:spPr/>
    </dgm:pt>
    <dgm:pt modelId="{4CDF07E1-1F79-4359-B207-4E01F7D699EA}" type="pres">
      <dgm:prSet presAssocID="{EABD8F9A-3E6C-4932-A6A7-1D5BDE9368AB}" presName="ParentText1" presStyleLbl="revTx" presStyleIdx="0" presStyleCnt="2" custScaleX="299268" custLinFactX="-9932" custLinFactNeighborX="-100000" custLinFactNeighborY="1005">
        <dgm:presLayoutVars>
          <dgm:chMax val="0"/>
          <dgm:chPref val="0"/>
          <dgm:bulletEnabled val="1"/>
        </dgm:presLayoutVars>
      </dgm:prSet>
      <dgm:spPr/>
    </dgm:pt>
    <dgm:pt modelId="{57E22645-840D-4350-92C7-BACA7F7341C0}" type="pres">
      <dgm:prSet presAssocID="{EABD8F9A-3E6C-4932-A6A7-1D5BDE9368AB}" presName="ParentText2" presStyleLbl="revTx" presStyleIdx="1" presStyleCnt="2" custScaleX="292963" custLinFactX="6540" custLinFactNeighborX="100000" custLinFactNeighborY="1005">
        <dgm:presLayoutVars>
          <dgm:chMax val="0"/>
          <dgm:chPref val="0"/>
          <dgm:bulletEnabled val="1"/>
        </dgm:presLayoutVars>
      </dgm:prSet>
      <dgm:spPr/>
    </dgm:pt>
    <dgm:pt modelId="{209E6C45-12A9-4C6F-89A9-E92D494140DC}" type="pres">
      <dgm:prSet presAssocID="{EABD8F9A-3E6C-4932-A6A7-1D5BDE9368AB}" presName="Plus" presStyleLbl="alignNode1" presStyleIdx="0" presStyleCnt="2" custLinFactX="-206376" custLinFactNeighborX="-300000" custLinFactNeighborY="11289"/>
      <dgm:spPr/>
    </dgm:pt>
    <dgm:pt modelId="{08D6CFE2-2307-40C2-BFD6-5F6E5B1696B4}" type="pres">
      <dgm:prSet presAssocID="{EABD8F9A-3E6C-4932-A6A7-1D5BDE9368AB}" presName="Minus" presStyleLbl="alignNode1" presStyleIdx="1" presStyleCnt="2" custLinFactX="267154" custLinFactNeighborX="300000"/>
      <dgm:spPr/>
    </dgm:pt>
    <dgm:pt modelId="{17CCC32A-74CC-4CBB-9604-A7E992A2DB5E}" type="pres">
      <dgm:prSet presAssocID="{EABD8F9A-3E6C-4932-A6A7-1D5BDE9368AB}" presName="Divider" presStyleLbl="parChTrans1D1" presStyleIdx="0" presStyleCnt="1"/>
      <dgm:spPr/>
    </dgm:pt>
  </dgm:ptLst>
  <dgm:cxnLst>
    <dgm:cxn modelId="{15A62A4A-3F81-45BA-9083-8983D70FBFBE}" type="presOf" srcId="{EABD8F9A-3E6C-4932-A6A7-1D5BDE9368AB}" destId="{CCB813DB-6B42-4D95-8EB0-9080C5C70604}" srcOrd="0" destOrd="0" presId="urn:microsoft.com/office/officeart/2009/3/layout/PlusandMinus"/>
    <dgm:cxn modelId="{668AD59E-E779-49C8-B0B4-EB8DFABEBF47}" type="presOf" srcId="{A904B6B8-C6B4-41A7-934D-D7F4803CC6B8}" destId="{4CDF07E1-1F79-4359-B207-4E01F7D699EA}" srcOrd="0" destOrd="0" presId="urn:microsoft.com/office/officeart/2009/3/layout/PlusandMinus"/>
    <dgm:cxn modelId="{A2144FA4-1DB6-45D2-91D6-22B980CFD933}" srcId="{EABD8F9A-3E6C-4932-A6A7-1D5BDE9368AB}" destId="{FAC62AA8-9B30-4768-B413-D9239A405245}" srcOrd="1" destOrd="0" parTransId="{16118CC2-041E-4A9E-81BA-F07B5BC64FB3}" sibTransId="{4F416F0D-5452-4DFF-B223-69A74933BD90}"/>
    <dgm:cxn modelId="{5C21A9C4-FB7E-4D39-AD64-71202C559DF8}" srcId="{EABD8F9A-3E6C-4932-A6A7-1D5BDE9368AB}" destId="{A904B6B8-C6B4-41A7-934D-D7F4803CC6B8}" srcOrd="0" destOrd="0" parTransId="{BF2D06ED-6FFC-4D5B-9C1A-C79EEA10E67C}" sibTransId="{EAD32A42-BA3D-45CF-89BB-DAA2D1A2586E}"/>
    <dgm:cxn modelId="{D7CFE0DE-0E31-4120-8119-5110E23C36C7}" type="presOf" srcId="{FAC62AA8-9B30-4768-B413-D9239A405245}" destId="{57E22645-840D-4350-92C7-BACA7F7341C0}" srcOrd="0" destOrd="0" presId="urn:microsoft.com/office/officeart/2009/3/layout/PlusandMinus"/>
    <dgm:cxn modelId="{C397E749-13C4-4615-B790-98B3A72A4E62}" type="presParOf" srcId="{CCB813DB-6B42-4D95-8EB0-9080C5C70604}" destId="{D52A2A6C-0600-460F-AB67-97CBFC4250E4}" srcOrd="0" destOrd="0" presId="urn:microsoft.com/office/officeart/2009/3/layout/PlusandMinus"/>
    <dgm:cxn modelId="{333B3845-03E9-47B3-9B12-5AAA4CA708BE}" type="presParOf" srcId="{CCB813DB-6B42-4D95-8EB0-9080C5C70604}" destId="{4CDF07E1-1F79-4359-B207-4E01F7D699EA}" srcOrd="1" destOrd="0" presId="urn:microsoft.com/office/officeart/2009/3/layout/PlusandMinus"/>
    <dgm:cxn modelId="{5331263E-39C0-42C6-8631-E34BB7C67DC7}" type="presParOf" srcId="{CCB813DB-6B42-4D95-8EB0-9080C5C70604}" destId="{57E22645-840D-4350-92C7-BACA7F7341C0}" srcOrd="2" destOrd="0" presId="urn:microsoft.com/office/officeart/2009/3/layout/PlusandMinus"/>
    <dgm:cxn modelId="{41BB5E8F-CA2E-485D-A199-F40DB6169034}" type="presParOf" srcId="{CCB813DB-6B42-4D95-8EB0-9080C5C70604}" destId="{209E6C45-12A9-4C6F-89A9-E92D494140DC}" srcOrd="3" destOrd="0" presId="urn:microsoft.com/office/officeart/2009/3/layout/PlusandMinus"/>
    <dgm:cxn modelId="{0CFA614C-09FC-4276-A676-D89C14BF2EF6}" type="presParOf" srcId="{CCB813DB-6B42-4D95-8EB0-9080C5C70604}" destId="{08D6CFE2-2307-40C2-BFD6-5F6E5B1696B4}" srcOrd="4" destOrd="0" presId="urn:microsoft.com/office/officeart/2009/3/layout/PlusandMinus"/>
    <dgm:cxn modelId="{0D4652AD-4E38-4C8D-B5C5-B6AAD2FD3D7F}" type="presParOf" srcId="{CCB813DB-6B42-4D95-8EB0-9080C5C70604}" destId="{17CCC32A-74CC-4CBB-9604-A7E992A2DB5E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5590CD4-0753-4639-95B8-99895D41E5C4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39F452B-3F58-4297-9812-56091A8FA7EE}">
      <dgm:prSet phldrT="[Text]"/>
      <dgm:spPr>
        <a:solidFill>
          <a:srgbClr val="00B050"/>
        </a:solidFill>
      </dgm:spPr>
      <dgm:t>
        <a:bodyPr/>
        <a:lstStyle/>
        <a:p>
          <a:r>
            <a:rPr lang="en-GB" dirty="0"/>
            <a:t>Must Have:</a:t>
          </a:r>
        </a:p>
      </dgm:t>
    </dgm:pt>
    <dgm:pt modelId="{9354A6DB-EE4A-47EE-B053-068C24443EB0}" type="parTrans" cxnId="{B084EF30-D518-4514-9244-423E4EB1F3CB}">
      <dgm:prSet/>
      <dgm:spPr/>
      <dgm:t>
        <a:bodyPr/>
        <a:lstStyle/>
        <a:p>
          <a:endParaRPr lang="en-GB"/>
        </a:p>
      </dgm:t>
    </dgm:pt>
    <dgm:pt modelId="{3B7973CA-048C-4910-853F-4ECA6B237291}" type="sibTrans" cxnId="{B084EF30-D518-4514-9244-423E4EB1F3CB}">
      <dgm:prSet/>
      <dgm:spPr/>
      <dgm:t>
        <a:bodyPr/>
        <a:lstStyle/>
        <a:p>
          <a:endParaRPr lang="en-GB"/>
        </a:p>
      </dgm:t>
    </dgm:pt>
    <dgm:pt modelId="{C16428F5-C7F2-4DFC-93FF-BC617AE0A47A}">
      <dgm:prSet phldrT="[Text]"/>
      <dgm:spPr>
        <a:solidFill>
          <a:srgbClr val="FF0000"/>
        </a:solidFill>
      </dgm:spPr>
      <dgm:t>
        <a:bodyPr/>
        <a:lstStyle/>
        <a:p>
          <a:r>
            <a:rPr lang="en-GB" dirty="0"/>
            <a:t>Won’t Have:</a:t>
          </a:r>
        </a:p>
      </dgm:t>
    </dgm:pt>
    <dgm:pt modelId="{F0CFAC06-FE20-4949-92F2-F2EBE14F0409}" type="sibTrans" cxnId="{DA758C39-E150-46D7-BCCC-BA8466D71357}">
      <dgm:prSet/>
      <dgm:spPr/>
      <dgm:t>
        <a:bodyPr/>
        <a:lstStyle/>
        <a:p>
          <a:endParaRPr lang="en-GB"/>
        </a:p>
      </dgm:t>
    </dgm:pt>
    <dgm:pt modelId="{C6C92D71-058A-419A-B7F8-8105197A476C}" type="parTrans" cxnId="{DA758C39-E150-46D7-BCCC-BA8466D71357}">
      <dgm:prSet/>
      <dgm:spPr/>
      <dgm:t>
        <a:bodyPr/>
        <a:lstStyle/>
        <a:p>
          <a:endParaRPr lang="en-GB"/>
        </a:p>
      </dgm:t>
    </dgm:pt>
    <dgm:pt modelId="{FCC8ECF5-A76B-48D3-8F66-AFA312E254AB}">
      <dgm:prSet phldrT="[Text]"/>
      <dgm:spPr>
        <a:solidFill>
          <a:srgbClr val="FFC000"/>
        </a:solidFill>
      </dgm:spPr>
      <dgm:t>
        <a:bodyPr/>
        <a:lstStyle/>
        <a:p>
          <a:r>
            <a:rPr lang="en-GB" dirty="0"/>
            <a:t>Could Have:</a:t>
          </a:r>
        </a:p>
      </dgm:t>
    </dgm:pt>
    <dgm:pt modelId="{AA16F856-AFAF-4D4B-8E6E-27038A2DDA17}" type="sibTrans" cxnId="{F7254DD3-ECD0-4A95-ABF5-058DEBF30495}">
      <dgm:prSet/>
      <dgm:spPr/>
      <dgm:t>
        <a:bodyPr/>
        <a:lstStyle/>
        <a:p>
          <a:endParaRPr lang="en-GB"/>
        </a:p>
      </dgm:t>
    </dgm:pt>
    <dgm:pt modelId="{0896F01D-4D83-47CF-A4DB-D185378D0F83}" type="parTrans" cxnId="{F7254DD3-ECD0-4A95-ABF5-058DEBF30495}">
      <dgm:prSet/>
      <dgm:spPr/>
      <dgm:t>
        <a:bodyPr/>
        <a:lstStyle/>
        <a:p>
          <a:endParaRPr lang="en-GB"/>
        </a:p>
      </dgm:t>
    </dgm:pt>
    <dgm:pt modelId="{418D6968-E65E-4FB4-8217-0F7E10CDBA7B}">
      <dgm:prSet phldrT="[Text]"/>
      <dgm:spPr>
        <a:solidFill>
          <a:srgbClr val="92D050"/>
        </a:solidFill>
      </dgm:spPr>
      <dgm:t>
        <a:bodyPr/>
        <a:lstStyle/>
        <a:p>
          <a:r>
            <a:rPr lang="en-GB" dirty="0"/>
            <a:t>Should Have:</a:t>
          </a:r>
        </a:p>
      </dgm:t>
    </dgm:pt>
    <dgm:pt modelId="{B80D0719-1325-4281-9B9F-26631E4B39E3}" type="sibTrans" cxnId="{07BE27B9-5566-4FBC-83BB-E804C1B17633}">
      <dgm:prSet/>
      <dgm:spPr/>
      <dgm:t>
        <a:bodyPr/>
        <a:lstStyle/>
        <a:p>
          <a:endParaRPr lang="en-GB"/>
        </a:p>
      </dgm:t>
    </dgm:pt>
    <dgm:pt modelId="{7282BE29-FF89-4C00-8244-5E61BDFD06FE}" type="parTrans" cxnId="{07BE27B9-5566-4FBC-83BB-E804C1B17633}">
      <dgm:prSet/>
      <dgm:spPr/>
      <dgm:t>
        <a:bodyPr/>
        <a:lstStyle/>
        <a:p>
          <a:endParaRPr lang="en-GB"/>
        </a:p>
      </dgm:t>
    </dgm:pt>
    <dgm:pt modelId="{F92CD7A4-31D4-47A9-B9CB-5E409DAD5F9D}">
      <dgm:prSet phldrT="[Text]"/>
      <dgm:spPr>
        <a:solidFill>
          <a:srgbClr val="00B050"/>
        </a:solidFill>
      </dgm:spPr>
      <dgm:t>
        <a:bodyPr/>
        <a:lstStyle/>
        <a:p>
          <a:r>
            <a:rPr lang="en-GB" dirty="0"/>
            <a:t>Random aspect to fight damage that is weighted towards skill level.</a:t>
          </a:r>
        </a:p>
      </dgm:t>
    </dgm:pt>
    <dgm:pt modelId="{16CFA04F-85BD-4AC2-8E05-80AA80BFEF91}" type="parTrans" cxnId="{77875DE7-A3F8-4AE1-B236-2238CCC67894}">
      <dgm:prSet/>
      <dgm:spPr/>
      <dgm:t>
        <a:bodyPr/>
        <a:lstStyle/>
        <a:p>
          <a:endParaRPr lang="en-GB"/>
        </a:p>
      </dgm:t>
    </dgm:pt>
    <dgm:pt modelId="{CBD3E57B-34A3-4E27-920A-AA329354A677}" type="sibTrans" cxnId="{77875DE7-A3F8-4AE1-B236-2238CCC67894}">
      <dgm:prSet/>
      <dgm:spPr/>
      <dgm:t>
        <a:bodyPr/>
        <a:lstStyle/>
        <a:p>
          <a:endParaRPr lang="en-GB"/>
        </a:p>
      </dgm:t>
    </dgm:pt>
    <dgm:pt modelId="{A42C7AFF-271D-446B-9898-E806C7619FC7}">
      <dgm:prSet phldrT="[Text]"/>
      <dgm:spPr>
        <a:solidFill>
          <a:srgbClr val="00B050"/>
        </a:solidFill>
      </dgm:spPr>
      <dgm:t>
        <a:bodyPr/>
        <a:lstStyle/>
        <a:p>
          <a:r>
            <a:rPr lang="en-GB" dirty="0"/>
            <a:t>Interactions with other in-game Characters.</a:t>
          </a:r>
        </a:p>
      </dgm:t>
    </dgm:pt>
    <dgm:pt modelId="{51A1092E-AAE6-4AFC-B460-DA9763AD7401}" type="parTrans" cxnId="{BFF6164C-B212-4E85-98D0-2138C37E1A95}">
      <dgm:prSet/>
      <dgm:spPr/>
      <dgm:t>
        <a:bodyPr/>
        <a:lstStyle/>
        <a:p>
          <a:endParaRPr lang="en-GB"/>
        </a:p>
      </dgm:t>
    </dgm:pt>
    <dgm:pt modelId="{F835BDBA-2234-4851-8D9C-3F7FE5F1DB34}" type="sibTrans" cxnId="{BFF6164C-B212-4E85-98D0-2138C37E1A95}">
      <dgm:prSet/>
      <dgm:spPr/>
      <dgm:t>
        <a:bodyPr/>
        <a:lstStyle/>
        <a:p>
          <a:endParaRPr lang="en-GB"/>
        </a:p>
      </dgm:t>
    </dgm:pt>
    <dgm:pt modelId="{15D10F65-A944-4A61-8EA3-B15BB197D529}">
      <dgm:prSet phldrT="[Text]"/>
      <dgm:spPr>
        <a:solidFill>
          <a:srgbClr val="92D050"/>
        </a:solidFill>
      </dgm:spPr>
      <dgm:t>
        <a:bodyPr/>
        <a:lstStyle/>
        <a:p>
          <a:r>
            <a:rPr lang="en-GB" dirty="0"/>
            <a:t>Monetary aspect to gameplay.</a:t>
          </a:r>
        </a:p>
      </dgm:t>
    </dgm:pt>
    <dgm:pt modelId="{F5EA4A68-DD2C-4E1E-8BB0-DC424A0E9E2E}" type="parTrans" cxnId="{C2DED710-E050-4979-BF31-54EEC7145DB5}">
      <dgm:prSet/>
      <dgm:spPr/>
      <dgm:t>
        <a:bodyPr/>
        <a:lstStyle/>
        <a:p>
          <a:endParaRPr lang="en-GB"/>
        </a:p>
      </dgm:t>
    </dgm:pt>
    <dgm:pt modelId="{89CD1427-12EC-4A4C-8061-A76BF220DF79}" type="sibTrans" cxnId="{C2DED710-E050-4979-BF31-54EEC7145DB5}">
      <dgm:prSet/>
      <dgm:spPr/>
      <dgm:t>
        <a:bodyPr/>
        <a:lstStyle/>
        <a:p>
          <a:endParaRPr lang="en-GB"/>
        </a:p>
      </dgm:t>
    </dgm:pt>
    <dgm:pt modelId="{DAEDCAD5-53C8-41A3-9CA8-406FFC4EEC88}">
      <dgm:prSet phldrT="[Text]"/>
      <dgm:spPr>
        <a:solidFill>
          <a:srgbClr val="92D050"/>
        </a:solidFill>
      </dgm:spPr>
      <dgm:t>
        <a:bodyPr/>
        <a:lstStyle/>
        <a:p>
          <a:r>
            <a:rPr lang="en-GB" dirty="0"/>
            <a:t>Easy to read language throughout game.</a:t>
          </a:r>
        </a:p>
      </dgm:t>
    </dgm:pt>
    <dgm:pt modelId="{A712EBB6-050F-46B5-B618-C7556EAC6F66}" type="parTrans" cxnId="{4810F63A-7F5A-40AC-A782-270E874A8E34}">
      <dgm:prSet/>
      <dgm:spPr/>
      <dgm:t>
        <a:bodyPr/>
        <a:lstStyle/>
        <a:p>
          <a:endParaRPr lang="en-GB"/>
        </a:p>
      </dgm:t>
    </dgm:pt>
    <dgm:pt modelId="{1E4AE207-D1ED-4003-A140-54822770CBEF}" type="sibTrans" cxnId="{4810F63A-7F5A-40AC-A782-270E874A8E34}">
      <dgm:prSet/>
      <dgm:spPr/>
      <dgm:t>
        <a:bodyPr/>
        <a:lstStyle/>
        <a:p>
          <a:endParaRPr lang="en-GB"/>
        </a:p>
      </dgm:t>
    </dgm:pt>
    <dgm:pt modelId="{BD273E14-1CF6-41F8-B1DD-5F230507474B}">
      <dgm:prSet phldrT="[Text]"/>
      <dgm:spPr>
        <a:solidFill>
          <a:srgbClr val="00B050"/>
        </a:solidFill>
      </dgm:spPr>
      <dgm:t>
        <a:bodyPr/>
        <a:lstStyle/>
        <a:p>
          <a:r>
            <a:rPr lang="en-GB" dirty="0"/>
            <a:t>Save &amp; Load feature.</a:t>
          </a:r>
        </a:p>
      </dgm:t>
    </dgm:pt>
    <dgm:pt modelId="{EAA448B9-B0A3-4858-A349-7EE33BABFDFA}" type="parTrans" cxnId="{2B7F2E69-D4F0-4E1F-9767-DB3EC56DE45E}">
      <dgm:prSet/>
      <dgm:spPr/>
      <dgm:t>
        <a:bodyPr/>
        <a:lstStyle/>
        <a:p>
          <a:endParaRPr lang="en-GB"/>
        </a:p>
      </dgm:t>
    </dgm:pt>
    <dgm:pt modelId="{BE7A95F7-D2B6-419D-AFBA-30E2A8248E43}" type="sibTrans" cxnId="{2B7F2E69-D4F0-4E1F-9767-DB3EC56DE45E}">
      <dgm:prSet/>
      <dgm:spPr/>
      <dgm:t>
        <a:bodyPr/>
        <a:lstStyle/>
        <a:p>
          <a:endParaRPr lang="en-GB"/>
        </a:p>
      </dgm:t>
    </dgm:pt>
    <dgm:pt modelId="{4ECF6F3B-AABC-45FE-9615-E0C0E3E4228D}">
      <dgm:prSet phldrT="[Text]"/>
      <dgm:spPr>
        <a:solidFill>
          <a:srgbClr val="92D050"/>
        </a:solidFill>
      </dgm:spPr>
      <dgm:t>
        <a:bodyPr/>
        <a:lstStyle/>
        <a:p>
          <a:r>
            <a:rPr lang="en-GB" dirty="0"/>
            <a:t>A way to replenish health during battle.</a:t>
          </a:r>
        </a:p>
      </dgm:t>
    </dgm:pt>
    <dgm:pt modelId="{126AEAE4-A679-46B4-9C84-A59ECE49012D}" type="parTrans" cxnId="{E2B8DF1F-60F8-4964-A7B3-F1F9336BAEAE}">
      <dgm:prSet/>
      <dgm:spPr/>
      <dgm:t>
        <a:bodyPr/>
        <a:lstStyle/>
        <a:p>
          <a:endParaRPr lang="en-GB"/>
        </a:p>
      </dgm:t>
    </dgm:pt>
    <dgm:pt modelId="{59422260-24A0-4012-BA3A-66C3B6575117}" type="sibTrans" cxnId="{E2B8DF1F-60F8-4964-A7B3-F1F9336BAEAE}">
      <dgm:prSet/>
      <dgm:spPr/>
      <dgm:t>
        <a:bodyPr/>
        <a:lstStyle/>
        <a:p>
          <a:endParaRPr lang="en-GB"/>
        </a:p>
      </dgm:t>
    </dgm:pt>
    <dgm:pt modelId="{82D742AC-13EF-4319-9536-D354325790B3}">
      <dgm:prSet phldrT="[Text]"/>
      <dgm:spPr>
        <a:solidFill>
          <a:srgbClr val="FF0000"/>
        </a:solidFill>
      </dgm:spPr>
      <dgm:t>
        <a:bodyPr/>
        <a:lstStyle/>
        <a:p>
          <a:r>
            <a:rPr lang="en-GB" dirty="0"/>
            <a:t>Complicated battle sequence.</a:t>
          </a:r>
        </a:p>
      </dgm:t>
    </dgm:pt>
    <dgm:pt modelId="{E99E8E83-0321-404C-B093-1A893C153F69}" type="parTrans" cxnId="{A7516CFA-D6F9-4D58-B62C-A69AF812BB27}">
      <dgm:prSet/>
      <dgm:spPr/>
      <dgm:t>
        <a:bodyPr/>
        <a:lstStyle/>
        <a:p>
          <a:endParaRPr lang="en-GB"/>
        </a:p>
      </dgm:t>
    </dgm:pt>
    <dgm:pt modelId="{394EE133-8934-43CC-9134-5C7A86708680}" type="sibTrans" cxnId="{A7516CFA-D6F9-4D58-B62C-A69AF812BB27}">
      <dgm:prSet/>
      <dgm:spPr/>
      <dgm:t>
        <a:bodyPr/>
        <a:lstStyle/>
        <a:p>
          <a:endParaRPr lang="en-GB"/>
        </a:p>
      </dgm:t>
    </dgm:pt>
    <dgm:pt modelId="{0E428305-3CA3-4D87-B17F-8982D258E94B}">
      <dgm:prSet phldrT="[Text]"/>
      <dgm:spPr>
        <a:solidFill>
          <a:srgbClr val="FF0000"/>
        </a:solidFill>
      </dgm:spPr>
      <dgm:t>
        <a:bodyPr/>
        <a:lstStyle/>
        <a:p>
          <a:r>
            <a:rPr lang="en-GB" dirty="0"/>
            <a:t>High CPU or GPU demand.</a:t>
          </a:r>
        </a:p>
      </dgm:t>
    </dgm:pt>
    <dgm:pt modelId="{3B83DB36-397A-489A-A93A-E43F4931105F}" type="parTrans" cxnId="{5445EFA1-8FAE-4C34-A81E-C75CF5610089}">
      <dgm:prSet/>
      <dgm:spPr/>
      <dgm:t>
        <a:bodyPr/>
        <a:lstStyle/>
        <a:p>
          <a:endParaRPr lang="en-GB"/>
        </a:p>
      </dgm:t>
    </dgm:pt>
    <dgm:pt modelId="{4EF81480-49E7-48C7-8868-6E34F672D1F2}" type="sibTrans" cxnId="{5445EFA1-8FAE-4C34-A81E-C75CF5610089}">
      <dgm:prSet/>
      <dgm:spPr/>
      <dgm:t>
        <a:bodyPr/>
        <a:lstStyle/>
        <a:p>
          <a:endParaRPr lang="en-GB"/>
        </a:p>
      </dgm:t>
    </dgm:pt>
    <dgm:pt modelId="{412F6C1C-A340-470B-AAFF-40F2383DA97C}">
      <dgm:prSet phldrT="[Text]"/>
      <dgm:spPr>
        <a:solidFill>
          <a:srgbClr val="FF0000"/>
        </a:solidFill>
      </dgm:spPr>
      <dgm:t>
        <a:bodyPr/>
        <a:lstStyle/>
        <a:p>
          <a:r>
            <a:rPr lang="en-GB" dirty="0"/>
            <a:t>Excessive graphics</a:t>
          </a:r>
        </a:p>
      </dgm:t>
    </dgm:pt>
    <dgm:pt modelId="{79165193-5695-44AA-86E9-A9F07C180338}" type="parTrans" cxnId="{A054D636-3A8A-4ED2-95BF-97152E10FF7D}">
      <dgm:prSet/>
      <dgm:spPr/>
      <dgm:t>
        <a:bodyPr/>
        <a:lstStyle/>
        <a:p>
          <a:endParaRPr lang="en-GB"/>
        </a:p>
      </dgm:t>
    </dgm:pt>
    <dgm:pt modelId="{DB113C39-7D40-4282-B73C-EAFA20D2B949}" type="sibTrans" cxnId="{A054D636-3A8A-4ED2-95BF-97152E10FF7D}">
      <dgm:prSet/>
      <dgm:spPr/>
      <dgm:t>
        <a:bodyPr/>
        <a:lstStyle/>
        <a:p>
          <a:endParaRPr lang="en-GB"/>
        </a:p>
      </dgm:t>
    </dgm:pt>
    <dgm:pt modelId="{9A385449-4BB9-4CD1-A4AB-D1A2E47720C0}">
      <dgm:prSet phldrT="[Text]"/>
      <dgm:spPr>
        <a:solidFill>
          <a:srgbClr val="FFC000"/>
        </a:solidFill>
      </dgm:spPr>
      <dgm:t>
        <a:bodyPr/>
        <a:lstStyle/>
        <a:p>
          <a:r>
            <a:rPr lang="en-GB" dirty="0"/>
            <a:t>Ability to change weapon &amp; armour loadout.</a:t>
          </a:r>
        </a:p>
      </dgm:t>
    </dgm:pt>
    <dgm:pt modelId="{E1728F04-2D97-4CC0-9119-48309436C391}" type="parTrans" cxnId="{F83724BC-DEC8-408C-95AA-CCC99EF9995D}">
      <dgm:prSet/>
      <dgm:spPr/>
      <dgm:t>
        <a:bodyPr/>
        <a:lstStyle/>
        <a:p>
          <a:endParaRPr lang="en-GB"/>
        </a:p>
      </dgm:t>
    </dgm:pt>
    <dgm:pt modelId="{3B4AB08F-5577-4379-8259-C44DD39A1F83}" type="sibTrans" cxnId="{F83724BC-DEC8-408C-95AA-CCC99EF9995D}">
      <dgm:prSet/>
      <dgm:spPr/>
      <dgm:t>
        <a:bodyPr/>
        <a:lstStyle/>
        <a:p>
          <a:endParaRPr lang="en-GB"/>
        </a:p>
      </dgm:t>
    </dgm:pt>
    <dgm:pt modelId="{A65079C6-9EF7-4109-8889-8056DB6224DA}">
      <dgm:prSet phldrT="[Text]"/>
      <dgm:spPr>
        <a:solidFill>
          <a:srgbClr val="FFC000"/>
        </a:solidFill>
      </dgm:spPr>
      <dgm:t>
        <a:bodyPr/>
        <a:lstStyle/>
        <a:p>
          <a:r>
            <a:rPr lang="en-GB" dirty="0"/>
            <a:t>Bartering ability in shop.</a:t>
          </a:r>
        </a:p>
      </dgm:t>
    </dgm:pt>
    <dgm:pt modelId="{6DEB0162-A829-4AA8-984F-1A7A9B8B1403}" type="parTrans" cxnId="{E605B95F-92DC-4176-8F63-8C1D0B95BFED}">
      <dgm:prSet/>
      <dgm:spPr/>
      <dgm:t>
        <a:bodyPr/>
        <a:lstStyle/>
        <a:p>
          <a:endParaRPr lang="en-GB"/>
        </a:p>
      </dgm:t>
    </dgm:pt>
    <dgm:pt modelId="{B0551FF7-5B8C-45D3-A35B-E540D6C5C930}" type="sibTrans" cxnId="{E605B95F-92DC-4176-8F63-8C1D0B95BFED}">
      <dgm:prSet/>
      <dgm:spPr/>
      <dgm:t>
        <a:bodyPr/>
        <a:lstStyle/>
        <a:p>
          <a:endParaRPr lang="en-GB"/>
        </a:p>
      </dgm:t>
    </dgm:pt>
    <dgm:pt modelId="{1331EFA9-682F-4C08-BC23-346D3D49C5D7}">
      <dgm:prSet phldrT="[Text]" custScaleX="215955" custLinFactNeighborX="66097" custLinFactNeighborY="-5484"/>
      <dgm:spPr>
        <a:solidFill>
          <a:srgbClr val="00B050"/>
        </a:solidFill>
      </dgm:spPr>
      <dgm:t>
        <a:bodyPr/>
        <a:lstStyle/>
        <a:p>
          <a:r>
            <a:rPr lang="en-GB" dirty="0"/>
            <a:t>Puzzles that don’t over-frustrate player.</a:t>
          </a:r>
        </a:p>
      </dgm:t>
    </dgm:pt>
    <dgm:pt modelId="{6D1F9506-8559-4C23-BA0C-43F9D72B2625}" type="parTrans" cxnId="{9013518D-9955-46F0-8F82-B46732F65B85}">
      <dgm:prSet/>
      <dgm:spPr/>
      <dgm:t>
        <a:bodyPr/>
        <a:lstStyle/>
        <a:p>
          <a:endParaRPr lang="en-GB"/>
        </a:p>
      </dgm:t>
    </dgm:pt>
    <dgm:pt modelId="{47B8E518-881E-4B7B-B755-70B889A658E4}" type="sibTrans" cxnId="{9013518D-9955-46F0-8F82-B46732F65B85}">
      <dgm:prSet/>
      <dgm:spPr/>
      <dgm:t>
        <a:bodyPr/>
        <a:lstStyle/>
        <a:p>
          <a:endParaRPr lang="en-GB"/>
        </a:p>
      </dgm:t>
    </dgm:pt>
    <dgm:pt modelId="{0A3E65C5-8111-44C3-B43C-5D348F6DFDC4}">
      <dgm:prSet phldrT="[Text]" custScaleX="209259" custLinFactNeighborX="-69445" custLinFactNeighborY="-4701"/>
      <dgm:spPr>
        <a:solidFill>
          <a:srgbClr val="92D050"/>
        </a:solidFill>
      </dgm:spPr>
      <dgm:t>
        <a:bodyPr/>
        <a:lstStyle/>
        <a:p>
          <a:r>
            <a:rPr lang="en-GB"/>
            <a:t>Character modification.</a:t>
          </a:r>
          <a:endParaRPr lang="en-GB" dirty="0"/>
        </a:p>
      </dgm:t>
    </dgm:pt>
    <dgm:pt modelId="{2A4B615B-D23C-4BD7-B22F-690FBD3ED4CA}" type="parTrans" cxnId="{38FC0A3F-6152-4A38-8ED7-F4AE6604C1FE}">
      <dgm:prSet/>
      <dgm:spPr/>
      <dgm:t>
        <a:bodyPr/>
        <a:lstStyle/>
        <a:p>
          <a:endParaRPr lang="en-GB"/>
        </a:p>
      </dgm:t>
    </dgm:pt>
    <dgm:pt modelId="{D6E25632-7DBE-4986-B0B6-185DF32531CA}" type="sibTrans" cxnId="{38FC0A3F-6152-4A38-8ED7-F4AE6604C1FE}">
      <dgm:prSet/>
      <dgm:spPr/>
      <dgm:t>
        <a:bodyPr/>
        <a:lstStyle/>
        <a:p>
          <a:endParaRPr lang="en-GB"/>
        </a:p>
      </dgm:t>
    </dgm:pt>
    <dgm:pt modelId="{7CF863D9-6972-4F44-A34F-4ACB45DC62F6}">
      <dgm:prSet phldrT="[Text]"/>
      <dgm:spPr>
        <a:solidFill>
          <a:srgbClr val="FFC000"/>
        </a:solidFill>
      </dgm:spPr>
      <dgm:t>
        <a:bodyPr/>
        <a:lstStyle/>
        <a:p>
          <a:r>
            <a:rPr lang="en-GB" dirty="0"/>
            <a:t>Training feature where you can pay to enhance skill</a:t>
          </a:r>
        </a:p>
      </dgm:t>
    </dgm:pt>
    <dgm:pt modelId="{C2B55608-2A0D-4D15-9D40-2DAE6179E1A1}" type="parTrans" cxnId="{D5DE6E9B-FF32-4C6A-86F9-565EB2B74E2C}">
      <dgm:prSet/>
      <dgm:spPr/>
      <dgm:t>
        <a:bodyPr/>
        <a:lstStyle/>
        <a:p>
          <a:endParaRPr lang="en-GB"/>
        </a:p>
      </dgm:t>
    </dgm:pt>
    <dgm:pt modelId="{00FC0B22-CA6A-42CF-AE54-BA69F93ED49D}" type="sibTrans" cxnId="{D5DE6E9B-FF32-4C6A-86F9-565EB2B74E2C}">
      <dgm:prSet/>
      <dgm:spPr/>
      <dgm:t>
        <a:bodyPr/>
        <a:lstStyle/>
        <a:p>
          <a:endParaRPr lang="en-GB"/>
        </a:p>
      </dgm:t>
    </dgm:pt>
    <dgm:pt modelId="{E4B74FFC-A80D-4500-A710-8D194BE85235}">
      <dgm:prSet phldrT="[Text]"/>
      <dgm:spPr>
        <a:solidFill>
          <a:srgbClr val="FF0000"/>
        </a:solidFill>
      </dgm:spPr>
      <dgm:t>
        <a:bodyPr/>
        <a:lstStyle/>
        <a:p>
          <a:r>
            <a:rPr lang="en-GB" dirty="0"/>
            <a:t>Multiplayer Mode</a:t>
          </a:r>
        </a:p>
      </dgm:t>
    </dgm:pt>
    <dgm:pt modelId="{D1983BBB-459A-497C-8AEA-F16A85F74F62}" type="parTrans" cxnId="{0180BFEA-AE8E-480C-91C2-3A02579FBACE}">
      <dgm:prSet/>
      <dgm:spPr/>
      <dgm:t>
        <a:bodyPr/>
        <a:lstStyle/>
        <a:p>
          <a:endParaRPr lang="en-GB"/>
        </a:p>
      </dgm:t>
    </dgm:pt>
    <dgm:pt modelId="{E8ECA9D1-9165-451E-88BF-44CEC56B51F3}" type="sibTrans" cxnId="{0180BFEA-AE8E-480C-91C2-3A02579FBACE}">
      <dgm:prSet/>
      <dgm:spPr/>
      <dgm:t>
        <a:bodyPr/>
        <a:lstStyle/>
        <a:p>
          <a:endParaRPr lang="en-GB"/>
        </a:p>
      </dgm:t>
    </dgm:pt>
    <dgm:pt modelId="{AFDDC155-4774-44A2-A419-9D678AD4AC57}">
      <dgm:prSet phldrT="[Text]"/>
      <dgm:spPr>
        <a:solidFill>
          <a:srgbClr val="FFC000"/>
        </a:solidFill>
      </dgm:spPr>
      <dgm:t>
        <a:bodyPr/>
        <a:lstStyle/>
        <a:p>
          <a:r>
            <a:rPr lang="en-GB" dirty="0"/>
            <a:t>A way to monitor adventuring and battle progress.</a:t>
          </a:r>
        </a:p>
      </dgm:t>
    </dgm:pt>
    <dgm:pt modelId="{AC4A7370-0BCB-4CF3-A43D-974E676A727F}" type="parTrans" cxnId="{F79F7F9D-663A-4F59-8878-3CB16E646D17}">
      <dgm:prSet/>
      <dgm:spPr/>
      <dgm:t>
        <a:bodyPr/>
        <a:lstStyle/>
        <a:p>
          <a:endParaRPr lang="en-GB"/>
        </a:p>
      </dgm:t>
    </dgm:pt>
    <dgm:pt modelId="{B79C0FEE-ED62-42AF-9C47-EA07C6659580}" type="sibTrans" cxnId="{F79F7F9D-663A-4F59-8878-3CB16E646D17}">
      <dgm:prSet/>
      <dgm:spPr/>
      <dgm:t>
        <a:bodyPr/>
        <a:lstStyle/>
        <a:p>
          <a:endParaRPr lang="en-GB"/>
        </a:p>
      </dgm:t>
    </dgm:pt>
    <dgm:pt modelId="{89107778-CA81-40E3-9543-37A1F0C9FB49}" type="pres">
      <dgm:prSet presAssocID="{75590CD4-0753-4639-95B8-99895D41E5C4}" presName="matrix" presStyleCnt="0">
        <dgm:presLayoutVars>
          <dgm:chMax val="1"/>
          <dgm:dir/>
          <dgm:resizeHandles val="exact"/>
        </dgm:presLayoutVars>
      </dgm:prSet>
      <dgm:spPr/>
    </dgm:pt>
    <dgm:pt modelId="{D0DC3653-CCA3-4CD5-A0AC-31BD000548B5}" type="pres">
      <dgm:prSet presAssocID="{75590CD4-0753-4639-95B8-99895D41E5C4}" presName="diamond" presStyleLbl="bgShp" presStyleIdx="0" presStyleCnt="1" custScaleX="177778"/>
      <dgm:spPr>
        <a:solidFill>
          <a:srgbClr val="FFFF00">
            <a:alpha val="30000"/>
          </a:srgbClr>
        </a:solidFill>
      </dgm:spPr>
    </dgm:pt>
    <dgm:pt modelId="{B5CFE3C4-4382-41CA-900B-D885B841EC1B}" type="pres">
      <dgm:prSet presAssocID="{75590CD4-0753-4639-95B8-99895D41E5C4}" presName="quad1" presStyleLbl="node1" presStyleIdx="0" presStyleCnt="4" custScaleX="209259" custLinFactNeighborX="-69445" custLinFactNeighborY="-4701">
        <dgm:presLayoutVars>
          <dgm:chMax val="0"/>
          <dgm:chPref val="0"/>
          <dgm:bulletEnabled val="1"/>
        </dgm:presLayoutVars>
      </dgm:prSet>
      <dgm:spPr/>
    </dgm:pt>
    <dgm:pt modelId="{2A6E3F6C-922C-4DB6-8AE9-B4BDD817AC79}" type="pres">
      <dgm:prSet presAssocID="{75590CD4-0753-4639-95B8-99895D41E5C4}" presName="quad2" presStyleLbl="node1" presStyleIdx="1" presStyleCnt="4" custScaleX="215955" custLinFactNeighborX="66097" custLinFactNeighborY="-5484">
        <dgm:presLayoutVars>
          <dgm:chMax val="0"/>
          <dgm:chPref val="0"/>
          <dgm:bulletEnabled val="1"/>
        </dgm:presLayoutVars>
      </dgm:prSet>
      <dgm:spPr/>
    </dgm:pt>
    <dgm:pt modelId="{A100FCA7-5230-4409-AB9A-755A1332224B}" type="pres">
      <dgm:prSet presAssocID="{75590CD4-0753-4639-95B8-99895D41E5C4}" presName="quad3" presStyleLbl="node1" presStyleIdx="2" presStyleCnt="4" custScaleX="207692" custLinFactNeighborX="-71011" custLinFactNeighborY="3561">
        <dgm:presLayoutVars>
          <dgm:chMax val="0"/>
          <dgm:chPref val="0"/>
          <dgm:bulletEnabled val="1"/>
        </dgm:presLayoutVars>
      </dgm:prSet>
      <dgm:spPr/>
    </dgm:pt>
    <dgm:pt modelId="{602D10DA-8343-4734-B4B5-AF722BA8632F}" type="pres">
      <dgm:prSet presAssocID="{75590CD4-0753-4639-95B8-99895D41E5C4}" presName="quad4" presStyleLbl="node1" presStyleIdx="3" presStyleCnt="4" custScaleX="213817" custLinFactNeighborX="67166" custLinFactNeighborY="2849">
        <dgm:presLayoutVars>
          <dgm:chMax val="0"/>
          <dgm:chPref val="0"/>
          <dgm:bulletEnabled val="1"/>
        </dgm:presLayoutVars>
      </dgm:prSet>
      <dgm:spPr/>
    </dgm:pt>
  </dgm:ptLst>
  <dgm:cxnLst>
    <dgm:cxn modelId="{C2DED710-E050-4979-BF31-54EEC7145DB5}" srcId="{418D6968-E65E-4FB4-8217-0F7E10CDBA7B}" destId="{15D10F65-A944-4A61-8EA3-B15BB197D529}" srcOrd="0" destOrd="0" parTransId="{F5EA4A68-DD2C-4E1E-8BB0-DC424A0E9E2E}" sibTransId="{89CD1427-12EC-4A4C-8061-A76BF220DF79}"/>
    <dgm:cxn modelId="{E2B8DF1F-60F8-4964-A7B3-F1F9336BAEAE}" srcId="{418D6968-E65E-4FB4-8217-0F7E10CDBA7B}" destId="{4ECF6F3B-AABC-45FE-9615-E0C0E3E4228D}" srcOrd="1" destOrd="0" parTransId="{126AEAE4-A679-46B4-9C84-A59ECE49012D}" sibTransId="{59422260-24A0-4012-BA3A-66C3B6575117}"/>
    <dgm:cxn modelId="{6BCEBD2F-5F9D-4220-9A37-2F8E5AEB610D}" type="presOf" srcId="{FCC8ECF5-A76B-48D3-8F66-AFA312E254AB}" destId="{A100FCA7-5230-4409-AB9A-755A1332224B}" srcOrd="0" destOrd="0" presId="urn:microsoft.com/office/officeart/2005/8/layout/matrix3"/>
    <dgm:cxn modelId="{B084EF30-D518-4514-9244-423E4EB1F3CB}" srcId="{75590CD4-0753-4639-95B8-99895D41E5C4}" destId="{E39F452B-3F58-4297-9812-56091A8FA7EE}" srcOrd="0" destOrd="0" parTransId="{9354A6DB-EE4A-47EE-B053-068C24443EB0}" sibTransId="{3B7973CA-048C-4910-853F-4ECA6B237291}"/>
    <dgm:cxn modelId="{A054D636-3A8A-4ED2-95BF-97152E10FF7D}" srcId="{C16428F5-C7F2-4DFC-93FF-BC617AE0A47A}" destId="{412F6C1C-A340-470B-AAFF-40F2383DA97C}" srcOrd="2" destOrd="0" parTransId="{79165193-5695-44AA-86E9-A9F07C180338}" sibTransId="{DB113C39-7D40-4282-B73C-EAFA20D2B949}"/>
    <dgm:cxn modelId="{DA758C39-E150-46D7-BCCC-BA8466D71357}" srcId="{75590CD4-0753-4639-95B8-99895D41E5C4}" destId="{C16428F5-C7F2-4DFC-93FF-BC617AE0A47A}" srcOrd="3" destOrd="0" parTransId="{C6C92D71-058A-419A-B7F8-8105197A476C}" sibTransId="{F0CFAC06-FE20-4949-92F2-F2EBE14F0409}"/>
    <dgm:cxn modelId="{5E8DDB39-4603-429F-BC20-A87CD49E6BEA}" type="presOf" srcId="{0E428305-3CA3-4D87-B17F-8982D258E94B}" destId="{602D10DA-8343-4734-B4B5-AF722BA8632F}" srcOrd="0" destOrd="2" presId="urn:microsoft.com/office/officeart/2005/8/layout/matrix3"/>
    <dgm:cxn modelId="{89229D3A-C0DB-448D-9BFF-2BD547BC3CBD}" type="presOf" srcId="{4ECF6F3B-AABC-45FE-9615-E0C0E3E4228D}" destId="{2A6E3F6C-922C-4DB6-8AE9-B4BDD817AC79}" srcOrd="0" destOrd="2" presId="urn:microsoft.com/office/officeart/2005/8/layout/matrix3"/>
    <dgm:cxn modelId="{4810F63A-7F5A-40AC-A782-270E874A8E34}" srcId="{418D6968-E65E-4FB4-8217-0F7E10CDBA7B}" destId="{DAEDCAD5-53C8-41A3-9CA8-406FFC4EEC88}" srcOrd="2" destOrd="0" parTransId="{A712EBB6-050F-46B5-B618-C7556EAC6F66}" sibTransId="{1E4AE207-D1ED-4003-A140-54822770CBEF}"/>
    <dgm:cxn modelId="{B525F13B-2AAA-447D-BF79-CC3DB220AB99}" type="presOf" srcId="{9A385449-4BB9-4CD1-A4AB-D1A2E47720C0}" destId="{A100FCA7-5230-4409-AB9A-755A1332224B}" srcOrd="0" destOrd="1" presId="urn:microsoft.com/office/officeart/2005/8/layout/matrix3"/>
    <dgm:cxn modelId="{09BEF03D-CA60-40BB-BB9D-AF479444434B}" type="presOf" srcId="{412F6C1C-A340-470B-AAFF-40F2383DA97C}" destId="{602D10DA-8343-4734-B4B5-AF722BA8632F}" srcOrd="0" destOrd="3" presId="urn:microsoft.com/office/officeart/2005/8/layout/matrix3"/>
    <dgm:cxn modelId="{38FC0A3F-6152-4A38-8ED7-F4AE6604C1FE}" srcId="{418D6968-E65E-4FB4-8217-0F7E10CDBA7B}" destId="{0A3E65C5-8111-44C3-B43C-5D348F6DFDC4}" srcOrd="3" destOrd="0" parTransId="{2A4B615B-D23C-4BD7-B22F-690FBD3ED4CA}" sibTransId="{D6E25632-7DBE-4986-B0B6-185DF32531CA}"/>
    <dgm:cxn modelId="{1716B25B-55FD-4BEA-8F1D-5FC3BDCE8F31}" type="presOf" srcId="{82D742AC-13EF-4319-9536-D354325790B3}" destId="{602D10DA-8343-4734-B4B5-AF722BA8632F}" srcOrd="0" destOrd="1" presId="urn:microsoft.com/office/officeart/2005/8/layout/matrix3"/>
    <dgm:cxn modelId="{E605B95F-92DC-4176-8F63-8C1D0B95BFED}" srcId="{FCC8ECF5-A76B-48D3-8F66-AFA312E254AB}" destId="{A65079C6-9EF7-4109-8889-8056DB6224DA}" srcOrd="1" destOrd="0" parTransId="{6DEB0162-A829-4AA8-984F-1A7A9B8B1403}" sibTransId="{B0551FF7-5B8C-45D3-A35B-E540D6C5C930}"/>
    <dgm:cxn modelId="{2B7F2E69-D4F0-4E1F-9767-DB3EC56DE45E}" srcId="{E39F452B-3F58-4297-9812-56091A8FA7EE}" destId="{BD273E14-1CF6-41F8-B1DD-5F230507474B}" srcOrd="3" destOrd="0" parTransId="{EAA448B9-B0A3-4858-A349-7EE33BABFDFA}" sibTransId="{BE7A95F7-D2B6-419D-AFBA-30E2A8248E43}"/>
    <dgm:cxn modelId="{BFF6164C-B212-4E85-98D0-2138C37E1A95}" srcId="{E39F452B-3F58-4297-9812-56091A8FA7EE}" destId="{A42C7AFF-271D-446B-9898-E806C7619FC7}" srcOrd="1" destOrd="0" parTransId="{51A1092E-AAE6-4AFC-B460-DA9763AD7401}" sibTransId="{F835BDBA-2234-4851-8D9C-3F7FE5F1DB34}"/>
    <dgm:cxn modelId="{0DE9D94C-DCFD-483E-B3AF-1C8A77699BD9}" type="presOf" srcId="{BD273E14-1CF6-41F8-B1DD-5F230507474B}" destId="{B5CFE3C4-4382-41CA-900B-D885B841EC1B}" srcOrd="0" destOrd="4" presId="urn:microsoft.com/office/officeart/2005/8/layout/matrix3"/>
    <dgm:cxn modelId="{45184A72-A041-431F-85DB-F2B30C079633}" type="presOf" srcId="{AFDDC155-4774-44A2-A419-9D678AD4AC57}" destId="{A100FCA7-5230-4409-AB9A-755A1332224B}" srcOrd="0" destOrd="4" presId="urn:microsoft.com/office/officeart/2005/8/layout/matrix3"/>
    <dgm:cxn modelId="{E9155757-F22E-4D7A-B795-8D0A7C7D40D6}" type="presOf" srcId="{75590CD4-0753-4639-95B8-99895D41E5C4}" destId="{89107778-CA81-40E3-9543-37A1F0C9FB49}" srcOrd="0" destOrd="0" presId="urn:microsoft.com/office/officeart/2005/8/layout/matrix3"/>
    <dgm:cxn modelId="{F18D9977-92E2-4EF0-AFF1-DA24E47CFFA3}" type="presOf" srcId="{DAEDCAD5-53C8-41A3-9CA8-406FFC4EEC88}" destId="{2A6E3F6C-922C-4DB6-8AE9-B4BDD817AC79}" srcOrd="0" destOrd="3" presId="urn:microsoft.com/office/officeart/2005/8/layout/matrix3"/>
    <dgm:cxn modelId="{9013518D-9955-46F0-8F82-B46732F65B85}" srcId="{E39F452B-3F58-4297-9812-56091A8FA7EE}" destId="{1331EFA9-682F-4C08-BC23-346D3D49C5D7}" srcOrd="2" destOrd="0" parTransId="{6D1F9506-8559-4C23-BA0C-43F9D72B2625}" sibTransId="{47B8E518-881E-4B7B-B755-70B889A658E4}"/>
    <dgm:cxn modelId="{BE3E2F90-F02E-44D0-A028-5A046118C205}" type="presOf" srcId="{0A3E65C5-8111-44C3-B43C-5D348F6DFDC4}" destId="{2A6E3F6C-922C-4DB6-8AE9-B4BDD817AC79}" srcOrd="0" destOrd="4" presId="urn:microsoft.com/office/officeart/2005/8/layout/matrix3"/>
    <dgm:cxn modelId="{9C448B90-5D55-4D14-885E-C76FD07A3CB7}" type="presOf" srcId="{418D6968-E65E-4FB4-8217-0F7E10CDBA7B}" destId="{2A6E3F6C-922C-4DB6-8AE9-B4BDD817AC79}" srcOrd="0" destOrd="0" presId="urn:microsoft.com/office/officeart/2005/8/layout/matrix3"/>
    <dgm:cxn modelId="{4621A092-DA3C-444C-8353-43042323B4F4}" type="presOf" srcId="{A42C7AFF-271D-446B-9898-E806C7619FC7}" destId="{B5CFE3C4-4382-41CA-900B-D885B841EC1B}" srcOrd="0" destOrd="2" presId="urn:microsoft.com/office/officeart/2005/8/layout/matrix3"/>
    <dgm:cxn modelId="{D5DE6E9B-FF32-4C6A-86F9-565EB2B74E2C}" srcId="{FCC8ECF5-A76B-48D3-8F66-AFA312E254AB}" destId="{7CF863D9-6972-4F44-A34F-4ACB45DC62F6}" srcOrd="2" destOrd="0" parTransId="{C2B55608-2A0D-4D15-9D40-2DAE6179E1A1}" sibTransId="{00FC0B22-CA6A-42CF-AE54-BA69F93ED49D}"/>
    <dgm:cxn modelId="{F79F7F9D-663A-4F59-8878-3CB16E646D17}" srcId="{FCC8ECF5-A76B-48D3-8F66-AFA312E254AB}" destId="{AFDDC155-4774-44A2-A419-9D678AD4AC57}" srcOrd="3" destOrd="0" parTransId="{AC4A7370-0BCB-4CF3-A43D-974E676A727F}" sibTransId="{B79C0FEE-ED62-42AF-9C47-EA07C6659580}"/>
    <dgm:cxn modelId="{5445EFA1-8FAE-4C34-A81E-C75CF5610089}" srcId="{C16428F5-C7F2-4DFC-93FF-BC617AE0A47A}" destId="{0E428305-3CA3-4D87-B17F-8982D258E94B}" srcOrd="1" destOrd="0" parTransId="{3B83DB36-397A-489A-A93A-E43F4931105F}" sibTransId="{4EF81480-49E7-48C7-8868-6E34F672D1F2}"/>
    <dgm:cxn modelId="{791051A5-23DD-4A2E-94B5-2F54071349CE}" type="presOf" srcId="{1331EFA9-682F-4C08-BC23-346D3D49C5D7}" destId="{B5CFE3C4-4382-41CA-900B-D885B841EC1B}" srcOrd="0" destOrd="3" presId="urn:microsoft.com/office/officeart/2005/8/layout/matrix3"/>
    <dgm:cxn modelId="{870542B7-51FF-421B-9A2C-BC972241AB13}" type="presOf" srcId="{A65079C6-9EF7-4109-8889-8056DB6224DA}" destId="{A100FCA7-5230-4409-AB9A-755A1332224B}" srcOrd="0" destOrd="2" presId="urn:microsoft.com/office/officeart/2005/8/layout/matrix3"/>
    <dgm:cxn modelId="{07BE27B9-5566-4FBC-83BB-E804C1B17633}" srcId="{75590CD4-0753-4639-95B8-99895D41E5C4}" destId="{418D6968-E65E-4FB4-8217-0F7E10CDBA7B}" srcOrd="1" destOrd="0" parTransId="{7282BE29-FF89-4C00-8244-5E61BDFD06FE}" sibTransId="{B80D0719-1325-4281-9B9F-26631E4B39E3}"/>
    <dgm:cxn modelId="{F83724BC-DEC8-408C-95AA-CCC99EF9995D}" srcId="{FCC8ECF5-A76B-48D3-8F66-AFA312E254AB}" destId="{9A385449-4BB9-4CD1-A4AB-D1A2E47720C0}" srcOrd="0" destOrd="0" parTransId="{E1728F04-2D97-4CC0-9119-48309436C391}" sibTransId="{3B4AB08F-5577-4379-8259-C44DD39A1F83}"/>
    <dgm:cxn modelId="{9F843FC7-7410-470F-A2FB-3E1CFF64F89F}" type="presOf" srcId="{F92CD7A4-31D4-47A9-B9CB-5E409DAD5F9D}" destId="{B5CFE3C4-4382-41CA-900B-D885B841EC1B}" srcOrd="0" destOrd="1" presId="urn:microsoft.com/office/officeart/2005/8/layout/matrix3"/>
    <dgm:cxn modelId="{4C685CD2-6DAB-42AD-A5B6-11B0E1798F52}" type="presOf" srcId="{E4B74FFC-A80D-4500-A710-8D194BE85235}" destId="{602D10DA-8343-4734-B4B5-AF722BA8632F}" srcOrd="0" destOrd="4" presId="urn:microsoft.com/office/officeart/2005/8/layout/matrix3"/>
    <dgm:cxn modelId="{F7254DD3-ECD0-4A95-ABF5-058DEBF30495}" srcId="{75590CD4-0753-4639-95B8-99895D41E5C4}" destId="{FCC8ECF5-A76B-48D3-8F66-AFA312E254AB}" srcOrd="2" destOrd="0" parTransId="{0896F01D-4D83-47CF-A4DB-D185378D0F83}" sibTransId="{AA16F856-AFAF-4D4B-8E6E-27038A2DDA17}"/>
    <dgm:cxn modelId="{9F3E71E2-964D-479B-8AE4-7F3135C44267}" type="presOf" srcId="{E39F452B-3F58-4297-9812-56091A8FA7EE}" destId="{B5CFE3C4-4382-41CA-900B-D885B841EC1B}" srcOrd="0" destOrd="0" presId="urn:microsoft.com/office/officeart/2005/8/layout/matrix3"/>
    <dgm:cxn modelId="{77875DE7-A3F8-4AE1-B236-2238CCC67894}" srcId="{E39F452B-3F58-4297-9812-56091A8FA7EE}" destId="{F92CD7A4-31D4-47A9-B9CB-5E409DAD5F9D}" srcOrd="0" destOrd="0" parTransId="{16CFA04F-85BD-4AC2-8E05-80AA80BFEF91}" sibTransId="{CBD3E57B-34A3-4E27-920A-AA329354A677}"/>
    <dgm:cxn modelId="{0180BFEA-AE8E-480C-91C2-3A02579FBACE}" srcId="{C16428F5-C7F2-4DFC-93FF-BC617AE0A47A}" destId="{E4B74FFC-A80D-4500-A710-8D194BE85235}" srcOrd="3" destOrd="0" parTransId="{D1983BBB-459A-497C-8AEA-F16A85F74F62}" sibTransId="{E8ECA9D1-9165-451E-88BF-44CEC56B51F3}"/>
    <dgm:cxn modelId="{628F1CEF-D1C0-4668-9BA4-58573CA0C40F}" type="presOf" srcId="{15D10F65-A944-4A61-8EA3-B15BB197D529}" destId="{2A6E3F6C-922C-4DB6-8AE9-B4BDD817AC79}" srcOrd="0" destOrd="1" presId="urn:microsoft.com/office/officeart/2005/8/layout/matrix3"/>
    <dgm:cxn modelId="{F91C96F3-D08E-4B4F-B4C5-6CF5EED4266F}" type="presOf" srcId="{7CF863D9-6972-4F44-A34F-4ACB45DC62F6}" destId="{A100FCA7-5230-4409-AB9A-755A1332224B}" srcOrd="0" destOrd="3" presId="urn:microsoft.com/office/officeart/2005/8/layout/matrix3"/>
    <dgm:cxn modelId="{3CDD12F4-DDD0-45E2-8DB4-4208FB989BD7}" type="presOf" srcId="{C16428F5-C7F2-4DFC-93FF-BC617AE0A47A}" destId="{602D10DA-8343-4734-B4B5-AF722BA8632F}" srcOrd="0" destOrd="0" presId="urn:microsoft.com/office/officeart/2005/8/layout/matrix3"/>
    <dgm:cxn modelId="{A7516CFA-D6F9-4D58-B62C-A69AF812BB27}" srcId="{C16428F5-C7F2-4DFC-93FF-BC617AE0A47A}" destId="{82D742AC-13EF-4319-9536-D354325790B3}" srcOrd="0" destOrd="0" parTransId="{E99E8E83-0321-404C-B093-1A893C153F69}" sibTransId="{394EE133-8934-43CC-9134-5C7A86708680}"/>
    <dgm:cxn modelId="{9A82F5A8-905E-4915-89BD-5F8B5268F41E}" type="presParOf" srcId="{89107778-CA81-40E3-9543-37A1F0C9FB49}" destId="{D0DC3653-CCA3-4CD5-A0AC-31BD000548B5}" srcOrd="0" destOrd="0" presId="urn:microsoft.com/office/officeart/2005/8/layout/matrix3"/>
    <dgm:cxn modelId="{17501CDF-B0F9-4933-B59F-A438DC234038}" type="presParOf" srcId="{89107778-CA81-40E3-9543-37A1F0C9FB49}" destId="{B5CFE3C4-4382-41CA-900B-D885B841EC1B}" srcOrd="1" destOrd="0" presId="urn:microsoft.com/office/officeart/2005/8/layout/matrix3"/>
    <dgm:cxn modelId="{D0BBE8E0-7AAC-4F56-B43F-1453987D1BB9}" type="presParOf" srcId="{89107778-CA81-40E3-9543-37A1F0C9FB49}" destId="{2A6E3F6C-922C-4DB6-8AE9-B4BDD817AC79}" srcOrd="2" destOrd="0" presId="urn:microsoft.com/office/officeart/2005/8/layout/matrix3"/>
    <dgm:cxn modelId="{AF3CF62F-35C4-419E-82A0-7C758AB2D53B}" type="presParOf" srcId="{89107778-CA81-40E3-9543-37A1F0C9FB49}" destId="{A100FCA7-5230-4409-AB9A-755A1332224B}" srcOrd="3" destOrd="0" presId="urn:microsoft.com/office/officeart/2005/8/layout/matrix3"/>
    <dgm:cxn modelId="{C2F6C3FC-688B-47D4-8E2F-1BFD83807E65}" type="presParOf" srcId="{89107778-CA81-40E3-9543-37A1F0C9FB49}" destId="{602D10DA-8343-4734-B4B5-AF722BA8632F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E18DA32-16DD-4D51-98A6-CA1693901C25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56B7158-F332-4ED3-8B98-C209342A09FE}">
      <dgm:prSet/>
      <dgm:spPr/>
      <dgm:t>
        <a:bodyPr/>
        <a:lstStyle/>
        <a:p>
          <a:r>
            <a:rPr lang="en-GB" dirty="0"/>
            <a:t>As a player, I want the game to challenge me mentally so I can improve my cognitive ability as I enjoy the game.</a:t>
          </a:r>
        </a:p>
      </dgm:t>
    </dgm:pt>
    <dgm:pt modelId="{6CF61056-CA18-4BEC-8F6E-6D3193EA0874}" type="parTrans" cxnId="{890B5D1D-68BF-452F-BADC-BF2BBCBCD71F}">
      <dgm:prSet/>
      <dgm:spPr/>
      <dgm:t>
        <a:bodyPr/>
        <a:lstStyle/>
        <a:p>
          <a:endParaRPr lang="en-US"/>
        </a:p>
      </dgm:t>
    </dgm:pt>
    <dgm:pt modelId="{8D2879FF-4D15-42E1-97A9-30898595084E}" type="sibTrans" cxnId="{890B5D1D-68BF-452F-BADC-BF2BBCBCD71F}">
      <dgm:prSet/>
      <dgm:spPr/>
      <dgm:t>
        <a:bodyPr/>
        <a:lstStyle/>
        <a:p>
          <a:endParaRPr lang="en-US"/>
        </a:p>
      </dgm:t>
    </dgm:pt>
    <dgm:pt modelId="{DB2EA8B0-5F0B-424C-9AD2-7C248DA9EE9B}">
      <dgm:prSet/>
      <dgm:spPr/>
      <dgm:t>
        <a:bodyPr/>
        <a:lstStyle/>
        <a:p>
          <a:r>
            <a:rPr lang="en-GB" dirty="0"/>
            <a:t>As a player, I want the game to clearly present me with all the options I have to progress so I don’t have to guess what the next move should be.</a:t>
          </a:r>
          <a:endParaRPr lang="en-US" dirty="0"/>
        </a:p>
      </dgm:t>
    </dgm:pt>
    <dgm:pt modelId="{C5041B6A-B34D-4DA8-97E5-777300AFFF83}" type="parTrans" cxnId="{3EF4AB06-E91F-4567-9400-964EFBC2FB54}">
      <dgm:prSet/>
      <dgm:spPr/>
      <dgm:t>
        <a:bodyPr/>
        <a:lstStyle/>
        <a:p>
          <a:endParaRPr lang="en-US"/>
        </a:p>
      </dgm:t>
    </dgm:pt>
    <dgm:pt modelId="{AAB00CFC-E4BD-43E5-83F4-E913E34D12C7}" type="sibTrans" cxnId="{3EF4AB06-E91F-4567-9400-964EFBC2FB54}">
      <dgm:prSet/>
      <dgm:spPr/>
      <dgm:t>
        <a:bodyPr/>
        <a:lstStyle/>
        <a:p>
          <a:endParaRPr lang="en-US"/>
        </a:p>
      </dgm:t>
    </dgm:pt>
    <dgm:pt modelId="{84383352-670A-467D-B780-D9D17C8F896D}">
      <dgm:prSet/>
      <dgm:spPr/>
      <dgm:t>
        <a:bodyPr/>
        <a:lstStyle/>
        <a:p>
          <a:r>
            <a:rPr lang="en-GB" dirty="0"/>
            <a:t>As a player, I want the buttons to be large and easy to read so I don’t have to strain my eyes.</a:t>
          </a:r>
          <a:endParaRPr lang="en-US" dirty="0"/>
        </a:p>
      </dgm:t>
    </dgm:pt>
    <dgm:pt modelId="{02F968FC-8232-4DCA-9A06-E57E28979933}" type="parTrans" cxnId="{0187FFF9-5E68-4278-8AC8-D8D9B56AD84A}">
      <dgm:prSet/>
      <dgm:spPr/>
      <dgm:t>
        <a:bodyPr/>
        <a:lstStyle/>
        <a:p>
          <a:endParaRPr lang="en-US"/>
        </a:p>
      </dgm:t>
    </dgm:pt>
    <dgm:pt modelId="{8BD507BB-13F2-4450-80B9-31724EC9B21B}" type="sibTrans" cxnId="{0187FFF9-5E68-4278-8AC8-D8D9B56AD84A}">
      <dgm:prSet/>
      <dgm:spPr/>
      <dgm:t>
        <a:bodyPr/>
        <a:lstStyle/>
        <a:p>
          <a:endParaRPr lang="en-US"/>
        </a:p>
      </dgm:t>
    </dgm:pt>
    <dgm:pt modelId="{21D30F54-2C25-40E9-BA95-43E7B4F7FB76}">
      <dgm:prSet/>
      <dgm:spPr/>
      <dgm:t>
        <a:bodyPr/>
        <a:lstStyle/>
        <a:p>
          <a:r>
            <a:rPr lang="en-US" dirty="0"/>
            <a:t>As a player, I want to be able to save and quit from the main menu so I don’t have to leave the game running when I’m not there.</a:t>
          </a:r>
        </a:p>
      </dgm:t>
    </dgm:pt>
    <dgm:pt modelId="{F1085AF5-C946-4798-8272-E79CDD82DC1F}" type="parTrans" cxnId="{DEC91385-BA60-4185-A694-84560581903A}">
      <dgm:prSet/>
      <dgm:spPr/>
      <dgm:t>
        <a:bodyPr/>
        <a:lstStyle/>
        <a:p>
          <a:endParaRPr lang="en-GB"/>
        </a:p>
      </dgm:t>
    </dgm:pt>
    <dgm:pt modelId="{9B38C9CD-97EA-4CDF-8DC8-F6CC58198650}" type="sibTrans" cxnId="{DEC91385-BA60-4185-A694-84560581903A}">
      <dgm:prSet/>
      <dgm:spPr/>
      <dgm:t>
        <a:bodyPr/>
        <a:lstStyle/>
        <a:p>
          <a:endParaRPr lang="en-GB"/>
        </a:p>
      </dgm:t>
    </dgm:pt>
    <dgm:pt modelId="{596EF454-AE4F-4D25-9B67-0A78DC068752}">
      <dgm:prSet/>
      <dgm:spPr/>
      <dgm:t>
        <a:bodyPr/>
        <a:lstStyle/>
        <a:p>
          <a:r>
            <a:rPr lang="en-US" dirty="0"/>
            <a:t>As a player, I want to be rewarded for solving difficult puzzles so I can improve my character</a:t>
          </a:r>
        </a:p>
      </dgm:t>
    </dgm:pt>
    <dgm:pt modelId="{A3C3BE99-52AC-4111-A896-20C945FF375C}" type="parTrans" cxnId="{4B5037AB-9614-48DE-BF36-9E562A04CF72}">
      <dgm:prSet/>
      <dgm:spPr/>
      <dgm:t>
        <a:bodyPr/>
        <a:lstStyle/>
        <a:p>
          <a:endParaRPr lang="en-GB"/>
        </a:p>
      </dgm:t>
    </dgm:pt>
    <dgm:pt modelId="{EE91FE03-CF7C-4428-933D-1F0C591A8B8E}" type="sibTrans" cxnId="{4B5037AB-9614-48DE-BF36-9E562A04CF72}">
      <dgm:prSet/>
      <dgm:spPr/>
      <dgm:t>
        <a:bodyPr/>
        <a:lstStyle/>
        <a:p>
          <a:endParaRPr lang="en-GB"/>
        </a:p>
      </dgm:t>
    </dgm:pt>
    <dgm:pt modelId="{3977A8DF-3DC0-469A-8BFD-47BCEBAE97A3}">
      <dgm:prSet/>
      <dgm:spPr/>
      <dgm:t>
        <a:bodyPr/>
        <a:lstStyle/>
        <a:p>
          <a:r>
            <a:rPr lang="en-US" dirty="0"/>
            <a:t>As a player, I want to be able to play as different Characters so I can play the game multiple times.</a:t>
          </a:r>
        </a:p>
      </dgm:t>
    </dgm:pt>
    <dgm:pt modelId="{1442C07C-22DD-452C-8D3C-139C537F653C}" type="parTrans" cxnId="{55875F40-7CD9-4473-B625-62D9CE311DE8}">
      <dgm:prSet/>
      <dgm:spPr/>
      <dgm:t>
        <a:bodyPr/>
        <a:lstStyle/>
        <a:p>
          <a:endParaRPr lang="en-GB"/>
        </a:p>
      </dgm:t>
    </dgm:pt>
    <dgm:pt modelId="{6F059084-094B-46D0-A6E3-E761A1AE637C}" type="sibTrans" cxnId="{55875F40-7CD9-4473-B625-62D9CE311DE8}">
      <dgm:prSet/>
      <dgm:spPr/>
      <dgm:t>
        <a:bodyPr/>
        <a:lstStyle/>
        <a:p>
          <a:endParaRPr lang="en-GB"/>
        </a:p>
      </dgm:t>
    </dgm:pt>
    <dgm:pt modelId="{9E8E0536-3CD6-4717-BBDA-6E76E32FD0E7}">
      <dgm:prSet/>
      <dgm:spPr/>
      <dgm:t>
        <a:bodyPr/>
        <a:lstStyle/>
        <a:p>
          <a:r>
            <a:rPr lang="en-US" dirty="0"/>
            <a:t>As a player I want to be able to change my weapons and </a:t>
          </a:r>
          <a:r>
            <a:rPr lang="en-US" dirty="0" err="1"/>
            <a:t>armour</a:t>
          </a:r>
          <a:r>
            <a:rPr lang="en-US" dirty="0"/>
            <a:t> to improve my characters overall skill level</a:t>
          </a:r>
        </a:p>
      </dgm:t>
    </dgm:pt>
    <dgm:pt modelId="{CF6C9132-580F-4E9C-9C9A-F3507847F0D4}" type="parTrans" cxnId="{7AC44D8C-8407-48AF-882C-FCB86AF41C3B}">
      <dgm:prSet/>
      <dgm:spPr/>
      <dgm:t>
        <a:bodyPr/>
        <a:lstStyle/>
        <a:p>
          <a:endParaRPr lang="en-GB"/>
        </a:p>
      </dgm:t>
    </dgm:pt>
    <dgm:pt modelId="{A06B4AA3-BDD1-4D37-8092-FF0556543B50}" type="sibTrans" cxnId="{7AC44D8C-8407-48AF-882C-FCB86AF41C3B}">
      <dgm:prSet/>
      <dgm:spPr/>
      <dgm:t>
        <a:bodyPr/>
        <a:lstStyle/>
        <a:p>
          <a:endParaRPr lang="en-GB"/>
        </a:p>
      </dgm:t>
    </dgm:pt>
    <dgm:pt modelId="{3693AA05-BFF6-4D7E-B250-056A0A167FE9}">
      <dgm:prSet/>
      <dgm:spPr/>
      <dgm:t>
        <a:bodyPr/>
        <a:lstStyle/>
        <a:p>
          <a:r>
            <a:rPr lang="en-US" dirty="0"/>
            <a:t>As a player I want to be able to restore my health in battles so that I have a better chance of winning. </a:t>
          </a:r>
        </a:p>
      </dgm:t>
    </dgm:pt>
    <dgm:pt modelId="{DD2925BE-DBC1-443B-A949-4D9BDDD9D55E}" type="parTrans" cxnId="{C182FAA6-1B6C-4E91-84A1-DCD56238A487}">
      <dgm:prSet/>
      <dgm:spPr/>
      <dgm:t>
        <a:bodyPr/>
        <a:lstStyle/>
        <a:p>
          <a:endParaRPr lang="en-GB"/>
        </a:p>
      </dgm:t>
    </dgm:pt>
    <dgm:pt modelId="{F2D74B0A-414C-4679-B990-BF3348EEA79F}" type="sibTrans" cxnId="{C182FAA6-1B6C-4E91-84A1-DCD56238A487}">
      <dgm:prSet/>
      <dgm:spPr/>
      <dgm:t>
        <a:bodyPr/>
        <a:lstStyle/>
        <a:p>
          <a:endParaRPr lang="en-GB"/>
        </a:p>
      </dgm:t>
    </dgm:pt>
    <dgm:pt modelId="{80FD96D3-B025-46A4-A7DA-79DE7CBBDE9C}">
      <dgm:prSet/>
      <dgm:spPr/>
      <dgm:t>
        <a:bodyPr/>
        <a:lstStyle/>
        <a:p>
          <a:r>
            <a:rPr lang="en-US" dirty="0"/>
            <a:t>As a player I want to be able to sell items I collect so that I can pay for more training or potions. </a:t>
          </a:r>
        </a:p>
      </dgm:t>
    </dgm:pt>
    <dgm:pt modelId="{498AE04B-FE43-4F2A-A722-F4FDE67CAA78}" type="parTrans" cxnId="{F83A42B7-56FA-4BBA-B5BD-7F7EA2FE6E41}">
      <dgm:prSet/>
      <dgm:spPr/>
      <dgm:t>
        <a:bodyPr/>
        <a:lstStyle/>
        <a:p>
          <a:endParaRPr lang="en-GB"/>
        </a:p>
      </dgm:t>
    </dgm:pt>
    <dgm:pt modelId="{5650F19C-3CCB-4AA3-BE29-207D235D9E2B}" type="sibTrans" cxnId="{F83A42B7-56FA-4BBA-B5BD-7F7EA2FE6E41}">
      <dgm:prSet/>
      <dgm:spPr/>
      <dgm:t>
        <a:bodyPr/>
        <a:lstStyle/>
        <a:p>
          <a:endParaRPr lang="en-GB"/>
        </a:p>
      </dgm:t>
    </dgm:pt>
    <dgm:pt modelId="{BB3E733E-53D4-4B38-834B-85BDE9559FDF}" type="pres">
      <dgm:prSet presAssocID="{9E18DA32-16DD-4D51-98A6-CA1693901C25}" presName="vert0" presStyleCnt="0">
        <dgm:presLayoutVars>
          <dgm:dir/>
          <dgm:animOne val="branch"/>
          <dgm:animLvl val="lvl"/>
        </dgm:presLayoutVars>
      </dgm:prSet>
      <dgm:spPr/>
    </dgm:pt>
    <dgm:pt modelId="{95911838-9842-458B-9466-D2F17ACEC853}" type="pres">
      <dgm:prSet presAssocID="{F56B7158-F332-4ED3-8B98-C209342A09FE}" presName="thickLine" presStyleLbl="alignNode1" presStyleIdx="0" presStyleCnt="9"/>
      <dgm:spPr/>
    </dgm:pt>
    <dgm:pt modelId="{D4EDA732-B2A2-4C60-BBEF-C50D769FB629}" type="pres">
      <dgm:prSet presAssocID="{F56B7158-F332-4ED3-8B98-C209342A09FE}" presName="horz1" presStyleCnt="0"/>
      <dgm:spPr/>
    </dgm:pt>
    <dgm:pt modelId="{450906B1-A1DB-42DB-9B2A-CE4341493AFB}" type="pres">
      <dgm:prSet presAssocID="{F56B7158-F332-4ED3-8B98-C209342A09FE}" presName="tx1" presStyleLbl="revTx" presStyleIdx="0" presStyleCnt="9"/>
      <dgm:spPr/>
    </dgm:pt>
    <dgm:pt modelId="{6B1A05B1-9486-4D03-963F-7CC26A79437E}" type="pres">
      <dgm:prSet presAssocID="{F56B7158-F332-4ED3-8B98-C209342A09FE}" presName="vert1" presStyleCnt="0"/>
      <dgm:spPr/>
    </dgm:pt>
    <dgm:pt modelId="{EEAC8E8A-DE27-4D87-B701-043FE974C6F9}" type="pres">
      <dgm:prSet presAssocID="{DB2EA8B0-5F0B-424C-9AD2-7C248DA9EE9B}" presName="thickLine" presStyleLbl="alignNode1" presStyleIdx="1" presStyleCnt="9"/>
      <dgm:spPr/>
    </dgm:pt>
    <dgm:pt modelId="{70374FA3-8240-42E7-A4AB-94B766BCACE5}" type="pres">
      <dgm:prSet presAssocID="{DB2EA8B0-5F0B-424C-9AD2-7C248DA9EE9B}" presName="horz1" presStyleCnt="0"/>
      <dgm:spPr/>
    </dgm:pt>
    <dgm:pt modelId="{929114B5-D938-434A-BEC1-D715FCEFE17D}" type="pres">
      <dgm:prSet presAssocID="{DB2EA8B0-5F0B-424C-9AD2-7C248DA9EE9B}" presName="tx1" presStyleLbl="revTx" presStyleIdx="1" presStyleCnt="9"/>
      <dgm:spPr/>
    </dgm:pt>
    <dgm:pt modelId="{07661B8B-DC36-4751-A045-8360AE8CD137}" type="pres">
      <dgm:prSet presAssocID="{DB2EA8B0-5F0B-424C-9AD2-7C248DA9EE9B}" presName="vert1" presStyleCnt="0"/>
      <dgm:spPr/>
    </dgm:pt>
    <dgm:pt modelId="{13785E6D-6AFD-4895-9216-349F46995F6B}" type="pres">
      <dgm:prSet presAssocID="{84383352-670A-467D-B780-D9D17C8F896D}" presName="thickLine" presStyleLbl="alignNode1" presStyleIdx="2" presStyleCnt="9"/>
      <dgm:spPr/>
    </dgm:pt>
    <dgm:pt modelId="{C8A845F2-3A71-4B08-AF88-E7DCA0CBE997}" type="pres">
      <dgm:prSet presAssocID="{84383352-670A-467D-B780-D9D17C8F896D}" presName="horz1" presStyleCnt="0"/>
      <dgm:spPr/>
    </dgm:pt>
    <dgm:pt modelId="{1E4D44CC-12D4-4593-BE9F-92C6C2C15286}" type="pres">
      <dgm:prSet presAssocID="{84383352-670A-467D-B780-D9D17C8F896D}" presName="tx1" presStyleLbl="revTx" presStyleIdx="2" presStyleCnt="9"/>
      <dgm:spPr/>
    </dgm:pt>
    <dgm:pt modelId="{491F8E8F-DC2B-45A8-BD08-EAA7A59D915E}" type="pres">
      <dgm:prSet presAssocID="{84383352-670A-467D-B780-D9D17C8F896D}" presName="vert1" presStyleCnt="0"/>
      <dgm:spPr/>
    </dgm:pt>
    <dgm:pt modelId="{F5B9BF8F-E3ED-459E-871F-B947E91D70D1}" type="pres">
      <dgm:prSet presAssocID="{21D30F54-2C25-40E9-BA95-43E7B4F7FB76}" presName="thickLine" presStyleLbl="alignNode1" presStyleIdx="3" presStyleCnt="9"/>
      <dgm:spPr/>
    </dgm:pt>
    <dgm:pt modelId="{68FADB75-382D-4F48-9A8C-DCA63475A418}" type="pres">
      <dgm:prSet presAssocID="{21D30F54-2C25-40E9-BA95-43E7B4F7FB76}" presName="horz1" presStyleCnt="0"/>
      <dgm:spPr/>
    </dgm:pt>
    <dgm:pt modelId="{3D33D234-4FDA-46FE-90D8-92FFD4B70CB8}" type="pres">
      <dgm:prSet presAssocID="{21D30F54-2C25-40E9-BA95-43E7B4F7FB76}" presName="tx1" presStyleLbl="revTx" presStyleIdx="3" presStyleCnt="9"/>
      <dgm:spPr/>
    </dgm:pt>
    <dgm:pt modelId="{5432ED41-FD67-4946-9993-FAB7D6EB4799}" type="pres">
      <dgm:prSet presAssocID="{21D30F54-2C25-40E9-BA95-43E7B4F7FB76}" presName="vert1" presStyleCnt="0"/>
      <dgm:spPr/>
    </dgm:pt>
    <dgm:pt modelId="{1EB8E12B-5F18-44F4-A78F-B4573DB1D61C}" type="pres">
      <dgm:prSet presAssocID="{596EF454-AE4F-4D25-9B67-0A78DC068752}" presName="thickLine" presStyleLbl="alignNode1" presStyleIdx="4" presStyleCnt="9"/>
      <dgm:spPr/>
    </dgm:pt>
    <dgm:pt modelId="{CA973137-F73B-4FDA-A502-2A5E856FC756}" type="pres">
      <dgm:prSet presAssocID="{596EF454-AE4F-4D25-9B67-0A78DC068752}" presName="horz1" presStyleCnt="0"/>
      <dgm:spPr/>
    </dgm:pt>
    <dgm:pt modelId="{82964EB4-2EB3-4286-8EB1-10EA32F12DC5}" type="pres">
      <dgm:prSet presAssocID="{596EF454-AE4F-4D25-9B67-0A78DC068752}" presName="tx1" presStyleLbl="revTx" presStyleIdx="4" presStyleCnt="9"/>
      <dgm:spPr/>
    </dgm:pt>
    <dgm:pt modelId="{B3ADE3AB-5277-4B05-BBB5-18D30E5AEAE1}" type="pres">
      <dgm:prSet presAssocID="{596EF454-AE4F-4D25-9B67-0A78DC068752}" presName="vert1" presStyleCnt="0"/>
      <dgm:spPr/>
    </dgm:pt>
    <dgm:pt modelId="{EFCCB3D5-F7A9-4D31-9F22-8C1D0B847D23}" type="pres">
      <dgm:prSet presAssocID="{3977A8DF-3DC0-469A-8BFD-47BCEBAE97A3}" presName="thickLine" presStyleLbl="alignNode1" presStyleIdx="5" presStyleCnt="9"/>
      <dgm:spPr/>
    </dgm:pt>
    <dgm:pt modelId="{5AE0AE48-11E1-49C3-8574-0DD5FFEFEA87}" type="pres">
      <dgm:prSet presAssocID="{3977A8DF-3DC0-469A-8BFD-47BCEBAE97A3}" presName="horz1" presStyleCnt="0"/>
      <dgm:spPr/>
    </dgm:pt>
    <dgm:pt modelId="{148EFDE9-BFE5-4062-B3D4-417B1FD9B0F9}" type="pres">
      <dgm:prSet presAssocID="{3977A8DF-3DC0-469A-8BFD-47BCEBAE97A3}" presName="tx1" presStyleLbl="revTx" presStyleIdx="5" presStyleCnt="9"/>
      <dgm:spPr/>
    </dgm:pt>
    <dgm:pt modelId="{1E445244-98A4-4C16-A0F3-5BB3E9524916}" type="pres">
      <dgm:prSet presAssocID="{3977A8DF-3DC0-469A-8BFD-47BCEBAE97A3}" presName="vert1" presStyleCnt="0"/>
      <dgm:spPr/>
    </dgm:pt>
    <dgm:pt modelId="{4F37A49F-5877-4B83-929D-895F9D325E70}" type="pres">
      <dgm:prSet presAssocID="{9E8E0536-3CD6-4717-BBDA-6E76E32FD0E7}" presName="thickLine" presStyleLbl="alignNode1" presStyleIdx="6" presStyleCnt="9"/>
      <dgm:spPr/>
    </dgm:pt>
    <dgm:pt modelId="{6B7DE02C-1DD9-4D7D-B6D4-0D349FFFB217}" type="pres">
      <dgm:prSet presAssocID="{9E8E0536-3CD6-4717-BBDA-6E76E32FD0E7}" presName="horz1" presStyleCnt="0"/>
      <dgm:spPr/>
    </dgm:pt>
    <dgm:pt modelId="{99423571-047C-49BC-82BA-D429BEC330C0}" type="pres">
      <dgm:prSet presAssocID="{9E8E0536-3CD6-4717-BBDA-6E76E32FD0E7}" presName="tx1" presStyleLbl="revTx" presStyleIdx="6" presStyleCnt="9"/>
      <dgm:spPr/>
    </dgm:pt>
    <dgm:pt modelId="{2F05E51E-8F33-4BC0-95C1-FA2FED129255}" type="pres">
      <dgm:prSet presAssocID="{9E8E0536-3CD6-4717-BBDA-6E76E32FD0E7}" presName="vert1" presStyleCnt="0"/>
      <dgm:spPr/>
    </dgm:pt>
    <dgm:pt modelId="{198A053B-62E2-4612-8345-B25A881DC9BC}" type="pres">
      <dgm:prSet presAssocID="{3693AA05-BFF6-4D7E-B250-056A0A167FE9}" presName="thickLine" presStyleLbl="alignNode1" presStyleIdx="7" presStyleCnt="9"/>
      <dgm:spPr/>
    </dgm:pt>
    <dgm:pt modelId="{926842F1-F2A5-4BCA-8D89-2991DAAF41B3}" type="pres">
      <dgm:prSet presAssocID="{3693AA05-BFF6-4D7E-B250-056A0A167FE9}" presName="horz1" presStyleCnt="0"/>
      <dgm:spPr/>
    </dgm:pt>
    <dgm:pt modelId="{7607242F-9ED7-44B8-8464-D9AF99A42677}" type="pres">
      <dgm:prSet presAssocID="{3693AA05-BFF6-4D7E-B250-056A0A167FE9}" presName="tx1" presStyleLbl="revTx" presStyleIdx="7" presStyleCnt="9"/>
      <dgm:spPr/>
    </dgm:pt>
    <dgm:pt modelId="{EA5C8289-6D30-4883-86C4-A791DBF08835}" type="pres">
      <dgm:prSet presAssocID="{3693AA05-BFF6-4D7E-B250-056A0A167FE9}" presName="vert1" presStyleCnt="0"/>
      <dgm:spPr/>
    </dgm:pt>
    <dgm:pt modelId="{0E8DF029-24A4-4C4D-8F5D-D59B5765C027}" type="pres">
      <dgm:prSet presAssocID="{80FD96D3-B025-46A4-A7DA-79DE7CBBDE9C}" presName="thickLine" presStyleLbl="alignNode1" presStyleIdx="8" presStyleCnt="9"/>
      <dgm:spPr/>
    </dgm:pt>
    <dgm:pt modelId="{E51159C2-3E4E-4D64-A73D-92C2F222A6E0}" type="pres">
      <dgm:prSet presAssocID="{80FD96D3-B025-46A4-A7DA-79DE7CBBDE9C}" presName="horz1" presStyleCnt="0"/>
      <dgm:spPr/>
    </dgm:pt>
    <dgm:pt modelId="{9C24CAB8-511E-46A7-A5CD-5617C8A16090}" type="pres">
      <dgm:prSet presAssocID="{80FD96D3-B025-46A4-A7DA-79DE7CBBDE9C}" presName="tx1" presStyleLbl="revTx" presStyleIdx="8" presStyleCnt="9"/>
      <dgm:spPr/>
    </dgm:pt>
    <dgm:pt modelId="{40BAFF73-DEA3-494E-B043-F82028C23FCB}" type="pres">
      <dgm:prSet presAssocID="{80FD96D3-B025-46A4-A7DA-79DE7CBBDE9C}" presName="vert1" presStyleCnt="0"/>
      <dgm:spPr/>
    </dgm:pt>
  </dgm:ptLst>
  <dgm:cxnLst>
    <dgm:cxn modelId="{D3B67003-6DE6-4F59-8F1B-41211BA21F12}" type="presOf" srcId="{84383352-670A-467D-B780-D9D17C8F896D}" destId="{1E4D44CC-12D4-4593-BE9F-92C6C2C15286}" srcOrd="0" destOrd="0" presId="urn:microsoft.com/office/officeart/2008/layout/LinedList"/>
    <dgm:cxn modelId="{3EF4AB06-E91F-4567-9400-964EFBC2FB54}" srcId="{9E18DA32-16DD-4D51-98A6-CA1693901C25}" destId="{DB2EA8B0-5F0B-424C-9AD2-7C248DA9EE9B}" srcOrd="1" destOrd="0" parTransId="{C5041B6A-B34D-4DA8-97E5-777300AFFF83}" sibTransId="{AAB00CFC-E4BD-43E5-83F4-E913E34D12C7}"/>
    <dgm:cxn modelId="{890B5D1D-68BF-452F-BADC-BF2BBCBCD71F}" srcId="{9E18DA32-16DD-4D51-98A6-CA1693901C25}" destId="{F56B7158-F332-4ED3-8B98-C209342A09FE}" srcOrd="0" destOrd="0" parTransId="{6CF61056-CA18-4BEC-8F6E-6D3193EA0874}" sibTransId="{8D2879FF-4D15-42E1-97A9-30898595084E}"/>
    <dgm:cxn modelId="{1C27D41D-ED61-432E-AE3C-954902977746}" type="presOf" srcId="{F56B7158-F332-4ED3-8B98-C209342A09FE}" destId="{450906B1-A1DB-42DB-9B2A-CE4341493AFB}" srcOrd="0" destOrd="0" presId="urn:microsoft.com/office/officeart/2008/layout/LinedList"/>
    <dgm:cxn modelId="{FE84B426-A801-4DE7-8A79-053BA6E1BC66}" type="presOf" srcId="{DB2EA8B0-5F0B-424C-9AD2-7C248DA9EE9B}" destId="{929114B5-D938-434A-BEC1-D715FCEFE17D}" srcOrd="0" destOrd="0" presId="urn:microsoft.com/office/officeart/2008/layout/LinedList"/>
    <dgm:cxn modelId="{55875F40-7CD9-4473-B625-62D9CE311DE8}" srcId="{9E18DA32-16DD-4D51-98A6-CA1693901C25}" destId="{3977A8DF-3DC0-469A-8BFD-47BCEBAE97A3}" srcOrd="5" destOrd="0" parTransId="{1442C07C-22DD-452C-8D3C-139C537F653C}" sibTransId="{6F059084-094B-46D0-A6E3-E761A1AE637C}"/>
    <dgm:cxn modelId="{A0C4C15F-B295-4E47-A2E7-E21220EEDC53}" type="presOf" srcId="{3693AA05-BFF6-4D7E-B250-056A0A167FE9}" destId="{7607242F-9ED7-44B8-8464-D9AF99A42677}" srcOrd="0" destOrd="0" presId="urn:microsoft.com/office/officeart/2008/layout/LinedList"/>
    <dgm:cxn modelId="{3EE5CB45-B98E-44D8-AE27-798A6B9B5A02}" type="presOf" srcId="{3977A8DF-3DC0-469A-8BFD-47BCEBAE97A3}" destId="{148EFDE9-BFE5-4062-B3D4-417B1FD9B0F9}" srcOrd="0" destOrd="0" presId="urn:microsoft.com/office/officeart/2008/layout/LinedList"/>
    <dgm:cxn modelId="{DEC91385-BA60-4185-A694-84560581903A}" srcId="{9E18DA32-16DD-4D51-98A6-CA1693901C25}" destId="{21D30F54-2C25-40E9-BA95-43E7B4F7FB76}" srcOrd="3" destOrd="0" parTransId="{F1085AF5-C946-4798-8272-E79CDD82DC1F}" sibTransId="{9B38C9CD-97EA-4CDF-8DC8-F6CC58198650}"/>
    <dgm:cxn modelId="{7AC44D8C-8407-48AF-882C-FCB86AF41C3B}" srcId="{9E18DA32-16DD-4D51-98A6-CA1693901C25}" destId="{9E8E0536-3CD6-4717-BBDA-6E76E32FD0E7}" srcOrd="6" destOrd="0" parTransId="{CF6C9132-580F-4E9C-9C9A-F3507847F0D4}" sibTransId="{A06B4AA3-BDD1-4D37-8092-FF0556543B50}"/>
    <dgm:cxn modelId="{7268269E-2FED-43E2-BEB7-670033013016}" type="presOf" srcId="{596EF454-AE4F-4D25-9B67-0A78DC068752}" destId="{82964EB4-2EB3-4286-8EB1-10EA32F12DC5}" srcOrd="0" destOrd="0" presId="urn:microsoft.com/office/officeart/2008/layout/LinedList"/>
    <dgm:cxn modelId="{C182FAA6-1B6C-4E91-84A1-DCD56238A487}" srcId="{9E18DA32-16DD-4D51-98A6-CA1693901C25}" destId="{3693AA05-BFF6-4D7E-B250-056A0A167FE9}" srcOrd="7" destOrd="0" parTransId="{DD2925BE-DBC1-443B-A949-4D9BDDD9D55E}" sibTransId="{F2D74B0A-414C-4679-B990-BF3348EEA79F}"/>
    <dgm:cxn modelId="{4B5037AB-9614-48DE-BF36-9E562A04CF72}" srcId="{9E18DA32-16DD-4D51-98A6-CA1693901C25}" destId="{596EF454-AE4F-4D25-9B67-0A78DC068752}" srcOrd="4" destOrd="0" parTransId="{A3C3BE99-52AC-4111-A896-20C945FF375C}" sibTransId="{EE91FE03-CF7C-4428-933D-1F0C591A8B8E}"/>
    <dgm:cxn modelId="{04CA53AF-52F1-42CD-8F8C-66642DFB9740}" type="presOf" srcId="{21D30F54-2C25-40E9-BA95-43E7B4F7FB76}" destId="{3D33D234-4FDA-46FE-90D8-92FFD4B70CB8}" srcOrd="0" destOrd="0" presId="urn:microsoft.com/office/officeart/2008/layout/LinedList"/>
    <dgm:cxn modelId="{82AEFFB2-203A-4E1C-B2CC-A8C2930AA743}" type="presOf" srcId="{9E8E0536-3CD6-4717-BBDA-6E76E32FD0E7}" destId="{99423571-047C-49BC-82BA-D429BEC330C0}" srcOrd="0" destOrd="0" presId="urn:microsoft.com/office/officeart/2008/layout/LinedList"/>
    <dgm:cxn modelId="{F83A42B7-56FA-4BBA-B5BD-7F7EA2FE6E41}" srcId="{9E18DA32-16DD-4D51-98A6-CA1693901C25}" destId="{80FD96D3-B025-46A4-A7DA-79DE7CBBDE9C}" srcOrd="8" destOrd="0" parTransId="{498AE04B-FE43-4F2A-A722-F4FDE67CAA78}" sibTransId="{5650F19C-3CCB-4AA3-BE29-207D235D9E2B}"/>
    <dgm:cxn modelId="{849ECADA-880D-47C0-ACCC-F0CE1A661F43}" type="presOf" srcId="{80FD96D3-B025-46A4-A7DA-79DE7CBBDE9C}" destId="{9C24CAB8-511E-46A7-A5CD-5617C8A16090}" srcOrd="0" destOrd="0" presId="urn:microsoft.com/office/officeart/2008/layout/LinedList"/>
    <dgm:cxn modelId="{0187FFF9-5E68-4278-8AC8-D8D9B56AD84A}" srcId="{9E18DA32-16DD-4D51-98A6-CA1693901C25}" destId="{84383352-670A-467D-B780-D9D17C8F896D}" srcOrd="2" destOrd="0" parTransId="{02F968FC-8232-4DCA-9A06-E57E28979933}" sibTransId="{8BD507BB-13F2-4450-80B9-31724EC9B21B}"/>
    <dgm:cxn modelId="{2AA89CFB-3540-4AFE-AC29-732329C547DD}" type="presOf" srcId="{9E18DA32-16DD-4D51-98A6-CA1693901C25}" destId="{BB3E733E-53D4-4B38-834B-85BDE9559FDF}" srcOrd="0" destOrd="0" presId="urn:microsoft.com/office/officeart/2008/layout/LinedList"/>
    <dgm:cxn modelId="{52829030-28C9-4A41-ACEC-D2F4EDBDBF21}" type="presParOf" srcId="{BB3E733E-53D4-4B38-834B-85BDE9559FDF}" destId="{95911838-9842-458B-9466-D2F17ACEC853}" srcOrd="0" destOrd="0" presId="urn:microsoft.com/office/officeart/2008/layout/LinedList"/>
    <dgm:cxn modelId="{B6868A17-D912-43A4-B042-75240FECA2B7}" type="presParOf" srcId="{BB3E733E-53D4-4B38-834B-85BDE9559FDF}" destId="{D4EDA732-B2A2-4C60-BBEF-C50D769FB629}" srcOrd="1" destOrd="0" presId="urn:microsoft.com/office/officeart/2008/layout/LinedList"/>
    <dgm:cxn modelId="{6EC3D513-B025-4DC7-AAEE-41A6F4B98AEF}" type="presParOf" srcId="{D4EDA732-B2A2-4C60-BBEF-C50D769FB629}" destId="{450906B1-A1DB-42DB-9B2A-CE4341493AFB}" srcOrd="0" destOrd="0" presId="urn:microsoft.com/office/officeart/2008/layout/LinedList"/>
    <dgm:cxn modelId="{FA5101D9-AC55-4C00-899B-14FA876F0314}" type="presParOf" srcId="{D4EDA732-B2A2-4C60-BBEF-C50D769FB629}" destId="{6B1A05B1-9486-4D03-963F-7CC26A79437E}" srcOrd="1" destOrd="0" presId="urn:microsoft.com/office/officeart/2008/layout/LinedList"/>
    <dgm:cxn modelId="{84FBED5C-6235-4BAB-BEA4-18712F50AF3A}" type="presParOf" srcId="{BB3E733E-53D4-4B38-834B-85BDE9559FDF}" destId="{EEAC8E8A-DE27-4D87-B701-043FE974C6F9}" srcOrd="2" destOrd="0" presId="urn:microsoft.com/office/officeart/2008/layout/LinedList"/>
    <dgm:cxn modelId="{768D6C6E-C803-4878-92E4-227AAC80C814}" type="presParOf" srcId="{BB3E733E-53D4-4B38-834B-85BDE9559FDF}" destId="{70374FA3-8240-42E7-A4AB-94B766BCACE5}" srcOrd="3" destOrd="0" presId="urn:microsoft.com/office/officeart/2008/layout/LinedList"/>
    <dgm:cxn modelId="{FAF513EE-3107-4318-A61D-30E3EF4A6E6C}" type="presParOf" srcId="{70374FA3-8240-42E7-A4AB-94B766BCACE5}" destId="{929114B5-D938-434A-BEC1-D715FCEFE17D}" srcOrd="0" destOrd="0" presId="urn:microsoft.com/office/officeart/2008/layout/LinedList"/>
    <dgm:cxn modelId="{BE3FDBEC-B6E2-4090-A259-8CDB9994A829}" type="presParOf" srcId="{70374FA3-8240-42E7-A4AB-94B766BCACE5}" destId="{07661B8B-DC36-4751-A045-8360AE8CD137}" srcOrd="1" destOrd="0" presId="urn:microsoft.com/office/officeart/2008/layout/LinedList"/>
    <dgm:cxn modelId="{E0EB6DAB-82A3-4767-9A44-AA1F9230C587}" type="presParOf" srcId="{BB3E733E-53D4-4B38-834B-85BDE9559FDF}" destId="{13785E6D-6AFD-4895-9216-349F46995F6B}" srcOrd="4" destOrd="0" presId="urn:microsoft.com/office/officeart/2008/layout/LinedList"/>
    <dgm:cxn modelId="{BDCAA0FC-D5C5-4CEB-8DAB-86C498E6AD10}" type="presParOf" srcId="{BB3E733E-53D4-4B38-834B-85BDE9559FDF}" destId="{C8A845F2-3A71-4B08-AF88-E7DCA0CBE997}" srcOrd="5" destOrd="0" presId="urn:microsoft.com/office/officeart/2008/layout/LinedList"/>
    <dgm:cxn modelId="{B2586065-68B8-4A41-858E-685725CBA836}" type="presParOf" srcId="{C8A845F2-3A71-4B08-AF88-E7DCA0CBE997}" destId="{1E4D44CC-12D4-4593-BE9F-92C6C2C15286}" srcOrd="0" destOrd="0" presId="urn:microsoft.com/office/officeart/2008/layout/LinedList"/>
    <dgm:cxn modelId="{2E1F5C77-3EE0-49B6-A16A-B53D52B0F7F2}" type="presParOf" srcId="{C8A845F2-3A71-4B08-AF88-E7DCA0CBE997}" destId="{491F8E8F-DC2B-45A8-BD08-EAA7A59D915E}" srcOrd="1" destOrd="0" presId="urn:microsoft.com/office/officeart/2008/layout/LinedList"/>
    <dgm:cxn modelId="{F74A3CA5-398C-4C72-8EDA-67A286CB9DE2}" type="presParOf" srcId="{BB3E733E-53D4-4B38-834B-85BDE9559FDF}" destId="{F5B9BF8F-E3ED-459E-871F-B947E91D70D1}" srcOrd="6" destOrd="0" presId="urn:microsoft.com/office/officeart/2008/layout/LinedList"/>
    <dgm:cxn modelId="{DF079AFA-0572-4190-8BA0-4D00CFD814AC}" type="presParOf" srcId="{BB3E733E-53D4-4B38-834B-85BDE9559FDF}" destId="{68FADB75-382D-4F48-9A8C-DCA63475A418}" srcOrd="7" destOrd="0" presId="urn:microsoft.com/office/officeart/2008/layout/LinedList"/>
    <dgm:cxn modelId="{9EE5B15A-3B79-47B1-B3CA-95168C3A3823}" type="presParOf" srcId="{68FADB75-382D-4F48-9A8C-DCA63475A418}" destId="{3D33D234-4FDA-46FE-90D8-92FFD4B70CB8}" srcOrd="0" destOrd="0" presId="urn:microsoft.com/office/officeart/2008/layout/LinedList"/>
    <dgm:cxn modelId="{8C6ED3FE-256B-4D6A-9417-86C47FCB61D6}" type="presParOf" srcId="{68FADB75-382D-4F48-9A8C-DCA63475A418}" destId="{5432ED41-FD67-4946-9993-FAB7D6EB4799}" srcOrd="1" destOrd="0" presId="urn:microsoft.com/office/officeart/2008/layout/LinedList"/>
    <dgm:cxn modelId="{1748FB18-BA5A-471F-8BD6-447FC37A9132}" type="presParOf" srcId="{BB3E733E-53D4-4B38-834B-85BDE9559FDF}" destId="{1EB8E12B-5F18-44F4-A78F-B4573DB1D61C}" srcOrd="8" destOrd="0" presId="urn:microsoft.com/office/officeart/2008/layout/LinedList"/>
    <dgm:cxn modelId="{EA1162AB-313E-47BC-B2A1-A9A9460E0621}" type="presParOf" srcId="{BB3E733E-53D4-4B38-834B-85BDE9559FDF}" destId="{CA973137-F73B-4FDA-A502-2A5E856FC756}" srcOrd="9" destOrd="0" presId="urn:microsoft.com/office/officeart/2008/layout/LinedList"/>
    <dgm:cxn modelId="{EC83857D-1B27-4371-81C8-CD05C47F114C}" type="presParOf" srcId="{CA973137-F73B-4FDA-A502-2A5E856FC756}" destId="{82964EB4-2EB3-4286-8EB1-10EA32F12DC5}" srcOrd="0" destOrd="0" presId="urn:microsoft.com/office/officeart/2008/layout/LinedList"/>
    <dgm:cxn modelId="{2408CE59-CA00-41E8-A448-73AEC10E4E5C}" type="presParOf" srcId="{CA973137-F73B-4FDA-A502-2A5E856FC756}" destId="{B3ADE3AB-5277-4B05-BBB5-18D30E5AEAE1}" srcOrd="1" destOrd="0" presId="urn:microsoft.com/office/officeart/2008/layout/LinedList"/>
    <dgm:cxn modelId="{837366C1-27EF-46D4-B919-262CF5B5E1E9}" type="presParOf" srcId="{BB3E733E-53D4-4B38-834B-85BDE9559FDF}" destId="{EFCCB3D5-F7A9-4D31-9F22-8C1D0B847D23}" srcOrd="10" destOrd="0" presId="urn:microsoft.com/office/officeart/2008/layout/LinedList"/>
    <dgm:cxn modelId="{844BBFFE-2E7D-4EA5-B25E-A20C678621BD}" type="presParOf" srcId="{BB3E733E-53D4-4B38-834B-85BDE9559FDF}" destId="{5AE0AE48-11E1-49C3-8574-0DD5FFEFEA87}" srcOrd="11" destOrd="0" presId="urn:microsoft.com/office/officeart/2008/layout/LinedList"/>
    <dgm:cxn modelId="{D9E1EB54-B244-4E13-AFB8-3DE3EF818ADD}" type="presParOf" srcId="{5AE0AE48-11E1-49C3-8574-0DD5FFEFEA87}" destId="{148EFDE9-BFE5-4062-B3D4-417B1FD9B0F9}" srcOrd="0" destOrd="0" presId="urn:microsoft.com/office/officeart/2008/layout/LinedList"/>
    <dgm:cxn modelId="{AC1AE41B-39EF-446B-AB9E-F59B6B2DBF22}" type="presParOf" srcId="{5AE0AE48-11E1-49C3-8574-0DD5FFEFEA87}" destId="{1E445244-98A4-4C16-A0F3-5BB3E9524916}" srcOrd="1" destOrd="0" presId="urn:microsoft.com/office/officeart/2008/layout/LinedList"/>
    <dgm:cxn modelId="{D5F8F86E-1009-45FD-A3D9-0CDB6B16FEA3}" type="presParOf" srcId="{BB3E733E-53D4-4B38-834B-85BDE9559FDF}" destId="{4F37A49F-5877-4B83-929D-895F9D325E70}" srcOrd="12" destOrd="0" presId="urn:microsoft.com/office/officeart/2008/layout/LinedList"/>
    <dgm:cxn modelId="{990656CF-8F7F-4DD8-A36A-AD3BD9F4841E}" type="presParOf" srcId="{BB3E733E-53D4-4B38-834B-85BDE9559FDF}" destId="{6B7DE02C-1DD9-4D7D-B6D4-0D349FFFB217}" srcOrd="13" destOrd="0" presId="urn:microsoft.com/office/officeart/2008/layout/LinedList"/>
    <dgm:cxn modelId="{E3FA128C-D434-44EA-AD10-26D93298C88F}" type="presParOf" srcId="{6B7DE02C-1DD9-4D7D-B6D4-0D349FFFB217}" destId="{99423571-047C-49BC-82BA-D429BEC330C0}" srcOrd="0" destOrd="0" presId="urn:microsoft.com/office/officeart/2008/layout/LinedList"/>
    <dgm:cxn modelId="{B956D432-1853-42C6-85B3-A399D9CB1B33}" type="presParOf" srcId="{6B7DE02C-1DD9-4D7D-B6D4-0D349FFFB217}" destId="{2F05E51E-8F33-4BC0-95C1-FA2FED129255}" srcOrd="1" destOrd="0" presId="urn:microsoft.com/office/officeart/2008/layout/LinedList"/>
    <dgm:cxn modelId="{044457B9-E47C-40A5-859D-5176BDB433D8}" type="presParOf" srcId="{BB3E733E-53D4-4B38-834B-85BDE9559FDF}" destId="{198A053B-62E2-4612-8345-B25A881DC9BC}" srcOrd="14" destOrd="0" presId="urn:microsoft.com/office/officeart/2008/layout/LinedList"/>
    <dgm:cxn modelId="{5EAEEA62-A049-4937-BC30-60F853D1AD8D}" type="presParOf" srcId="{BB3E733E-53D4-4B38-834B-85BDE9559FDF}" destId="{926842F1-F2A5-4BCA-8D89-2991DAAF41B3}" srcOrd="15" destOrd="0" presId="urn:microsoft.com/office/officeart/2008/layout/LinedList"/>
    <dgm:cxn modelId="{CFF74F61-3666-43F9-9BDA-6D5E7238BE6D}" type="presParOf" srcId="{926842F1-F2A5-4BCA-8D89-2991DAAF41B3}" destId="{7607242F-9ED7-44B8-8464-D9AF99A42677}" srcOrd="0" destOrd="0" presId="urn:microsoft.com/office/officeart/2008/layout/LinedList"/>
    <dgm:cxn modelId="{B5B1B619-1460-40BC-B1CC-0CE96A79AC59}" type="presParOf" srcId="{926842F1-F2A5-4BCA-8D89-2991DAAF41B3}" destId="{EA5C8289-6D30-4883-86C4-A791DBF08835}" srcOrd="1" destOrd="0" presId="urn:microsoft.com/office/officeart/2008/layout/LinedList"/>
    <dgm:cxn modelId="{ADF92F84-172E-4AE5-BFE5-4CA2E8E0BD6E}" type="presParOf" srcId="{BB3E733E-53D4-4B38-834B-85BDE9559FDF}" destId="{0E8DF029-24A4-4C4D-8F5D-D59B5765C027}" srcOrd="16" destOrd="0" presId="urn:microsoft.com/office/officeart/2008/layout/LinedList"/>
    <dgm:cxn modelId="{C9AA6E71-30F1-489E-BB9C-7F61548E9921}" type="presParOf" srcId="{BB3E733E-53D4-4B38-834B-85BDE9559FDF}" destId="{E51159C2-3E4E-4D64-A73D-92C2F222A6E0}" srcOrd="17" destOrd="0" presId="urn:microsoft.com/office/officeart/2008/layout/LinedList"/>
    <dgm:cxn modelId="{8D890FC6-61CF-441F-892E-0E37B123D99B}" type="presParOf" srcId="{E51159C2-3E4E-4D64-A73D-92C2F222A6E0}" destId="{9C24CAB8-511E-46A7-A5CD-5617C8A16090}" srcOrd="0" destOrd="0" presId="urn:microsoft.com/office/officeart/2008/layout/LinedList"/>
    <dgm:cxn modelId="{710D508A-E0E1-43D6-A4EB-AB9853D3972C}" type="presParOf" srcId="{E51159C2-3E4E-4D64-A73D-92C2F222A6E0}" destId="{40BAFF73-DEA3-494E-B043-F82028C23FC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92E2C-003F-4787-8055-80C0BD417F9F}">
      <dsp:nvSpPr>
        <dsp:cNvPr id="0" name=""/>
        <dsp:cNvSpPr/>
      </dsp:nvSpPr>
      <dsp:spPr>
        <a:xfrm rot="5400000">
          <a:off x="-240752" y="268110"/>
          <a:ext cx="1605018" cy="112351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Likes</a:t>
          </a:r>
        </a:p>
      </dsp:txBody>
      <dsp:txXfrm rot="-5400000">
        <a:off x="1" y="589113"/>
        <a:ext cx="1123512" cy="481506"/>
      </dsp:txXfrm>
    </dsp:sp>
    <dsp:sp modelId="{B290CB8E-099F-4992-8191-759BFD636333}">
      <dsp:nvSpPr>
        <dsp:cNvPr id="0" name=""/>
        <dsp:cNvSpPr/>
      </dsp:nvSpPr>
      <dsp:spPr>
        <a:xfrm rot="5400000">
          <a:off x="2156262" y="-1005392"/>
          <a:ext cx="1043261" cy="310876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Numbers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Gaming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Exercise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Socialising</a:t>
          </a:r>
        </a:p>
      </dsp:txBody>
      <dsp:txXfrm rot="-5400000">
        <a:off x="1123512" y="78286"/>
        <a:ext cx="3057834" cy="941405"/>
      </dsp:txXfrm>
    </dsp:sp>
    <dsp:sp modelId="{32C62ACF-2B7E-4B30-B0AC-7D288EEA1E8A}">
      <dsp:nvSpPr>
        <dsp:cNvPr id="0" name=""/>
        <dsp:cNvSpPr/>
      </dsp:nvSpPr>
      <dsp:spPr>
        <a:xfrm rot="5400000">
          <a:off x="-240752" y="1690035"/>
          <a:ext cx="1605018" cy="112351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Dislikes</a:t>
          </a:r>
        </a:p>
      </dsp:txBody>
      <dsp:txXfrm rot="-5400000">
        <a:off x="1" y="2011038"/>
        <a:ext cx="1123512" cy="481506"/>
      </dsp:txXfrm>
    </dsp:sp>
    <dsp:sp modelId="{A285C605-C49C-4BBA-8923-C84560222204}">
      <dsp:nvSpPr>
        <dsp:cNvPr id="0" name=""/>
        <dsp:cNvSpPr/>
      </dsp:nvSpPr>
      <dsp:spPr>
        <a:xfrm rot="5400000">
          <a:off x="2156262" y="416532"/>
          <a:ext cx="1043261" cy="310876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Confrontation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Crowded Spaces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Poorly Collected Data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Ambiguity </a:t>
          </a:r>
        </a:p>
      </dsp:txBody>
      <dsp:txXfrm rot="-5400000">
        <a:off x="1123512" y="1500210"/>
        <a:ext cx="3057834" cy="941405"/>
      </dsp:txXfrm>
    </dsp:sp>
    <dsp:sp modelId="{991E16F9-C5F6-41E9-BB4B-9FF71AB9338F}">
      <dsp:nvSpPr>
        <dsp:cNvPr id="0" name=""/>
        <dsp:cNvSpPr/>
      </dsp:nvSpPr>
      <dsp:spPr>
        <a:xfrm rot="5400000">
          <a:off x="-240752" y="3304201"/>
          <a:ext cx="1605018" cy="112351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Goals</a:t>
          </a:r>
        </a:p>
      </dsp:txBody>
      <dsp:txXfrm rot="-5400000">
        <a:off x="1" y="3625204"/>
        <a:ext cx="1123512" cy="481506"/>
      </dsp:txXfrm>
    </dsp:sp>
    <dsp:sp modelId="{AA225D41-6573-4457-A073-C6727EB5CCA1}">
      <dsp:nvSpPr>
        <dsp:cNvPr id="0" name=""/>
        <dsp:cNvSpPr/>
      </dsp:nvSpPr>
      <dsp:spPr>
        <a:xfrm rot="5400000">
          <a:off x="1964021" y="2260195"/>
          <a:ext cx="1427745" cy="310876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40’s - Become CDO for FTSE 250 company.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30’s - Get married and have 2 kids.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Late 20’s – Purchase first flat.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Early 20’s – Make new friends in London.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200" kern="1200" dirty="0"/>
        </a:p>
      </dsp:txBody>
      <dsp:txXfrm rot="-5400000">
        <a:off x="1123513" y="3170401"/>
        <a:ext cx="3039065" cy="12883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92E2C-003F-4787-8055-80C0BD417F9F}">
      <dsp:nvSpPr>
        <dsp:cNvPr id="0" name=""/>
        <dsp:cNvSpPr/>
      </dsp:nvSpPr>
      <dsp:spPr>
        <a:xfrm rot="5400000">
          <a:off x="-240752" y="268110"/>
          <a:ext cx="1605018" cy="112351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Likes</a:t>
          </a:r>
        </a:p>
      </dsp:txBody>
      <dsp:txXfrm rot="-5400000">
        <a:off x="1" y="589113"/>
        <a:ext cx="1123512" cy="481506"/>
      </dsp:txXfrm>
    </dsp:sp>
    <dsp:sp modelId="{B290CB8E-099F-4992-8191-759BFD636333}">
      <dsp:nvSpPr>
        <dsp:cNvPr id="0" name=""/>
        <dsp:cNvSpPr/>
      </dsp:nvSpPr>
      <dsp:spPr>
        <a:xfrm rot="5400000">
          <a:off x="2156262" y="-1005392"/>
          <a:ext cx="1043261" cy="310876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Shopping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Socialising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History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Puzzles</a:t>
          </a:r>
        </a:p>
      </dsp:txBody>
      <dsp:txXfrm rot="-5400000">
        <a:off x="1123512" y="78286"/>
        <a:ext cx="3057834" cy="941405"/>
      </dsp:txXfrm>
    </dsp:sp>
    <dsp:sp modelId="{FB10B982-0F05-4382-A96D-E9B35038A916}">
      <dsp:nvSpPr>
        <dsp:cNvPr id="0" name=""/>
        <dsp:cNvSpPr/>
      </dsp:nvSpPr>
      <dsp:spPr>
        <a:xfrm rot="5400000">
          <a:off x="-240752" y="1690035"/>
          <a:ext cx="1605018" cy="112351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Dislikes</a:t>
          </a:r>
        </a:p>
      </dsp:txBody>
      <dsp:txXfrm rot="-5400000">
        <a:off x="1" y="2011038"/>
        <a:ext cx="1123512" cy="481506"/>
      </dsp:txXfrm>
    </dsp:sp>
    <dsp:sp modelId="{04FC9943-1ABC-4011-A254-9E3F28D12003}">
      <dsp:nvSpPr>
        <dsp:cNvPr id="0" name=""/>
        <dsp:cNvSpPr/>
      </dsp:nvSpPr>
      <dsp:spPr>
        <a:xfrm rot="5400000">
          <a:off x="2156262" y="416532"/>
          <a:ext cx="1043261" cy="310876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McDonalds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Country &amp; Western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Nuclear War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Christmas</a:t>
          </a:r>
        </a:p>
      </dsp:txBody>
      <dsp:txXfrm rot="-5400000">
        <a:off x="1123512" y="1500210"/>
        <a:ext cx="3057834" cy="941405"/>
      </dsp:txXfrm>
    </dsp:sp>
    <dsp:sp modelId="{991E16F9-C5F6-41E9-BB4B-9FF71AB9338F}">
      <dsp:nvSpPr>
        <dsp:cNvPr id="0" name=""/>
        <dsp:cNvSpPr/>
      </dsp:nvSpPr>
      <dsp:spPr>
        <a:xfrm rot="5400000">
          <a:off x="-240752" y="3304201"/>
          <a:ext cx="1605018" cy="112351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Goals</a:t>
          </a:r>
        </a:p>
      </dsp:txBody>
      <dsp:txXfrm rot="-5400000">
        <a:off x="1" y="3625204"/>
        <a:ext cx="1123512" cy="481506"/>
      </dsp:txXfrm>
    </dsp:sp>
    <dsp:sp modelId="{AA225D41-6573-4457-A073-C6727EB5CCA1}">
      <dsp:nvSpPr>
        <dsp:cNvPr id="0" name=""/>
        <dsp:cNvSpPr/>
      </dsp:nvSpPr>
      <dsp:spPr>
        <a:xfrm rot="5400000">
          <a:off x="1964021" y="2260195"/>
          <a:ext cx="1427745" cy="310876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40’s – Develop app and release to public.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30’s – Come up with an idea for an App.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Late 20’s – Travel around the world.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Early 20’s – Graduate with 1</a:t>
          </a:r>
          <a:r>
            <a:rPr lang="en-GB" sz="1200" kern="1200" baseline="30000" dirty="0"/>
            <a:t>st</a:t>
          </a:r>
          <a:r>
            <a:rPr lang="en-GB" sz="1200" kern="1200" dirty="0"/>
            <a:t> from Uni.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200" kern="1200" dirty="0"/>
        </a:p>
      </dsp:txBody>
      <dsp:txXfrm rot="-5400000">
        <a:off x="1123513" y="3170401"/>
        <a:ext cx="3039065" cy="128835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CD8375-C9C7-4575-891A-E083010CC1FF}">
      <dsp:nvSpPr>
        <dsp:cNvPr id="0" name=""/>
        <dsp:cNvSpPr/>
      </dsp:nvSpPr>
      <dsp:spPr>
        <a:xfrm rot="16200000">
          <a:off x="1354931" y="-1354931"/>
          <a:ext cx="2333625" cy="5043487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u="sng" kern="1200" dirty="0"/>
            <a:t>Hear: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u="none" kern="1200" dirty="0"/>
            <a:t>‘How many followers do you have on Twitter.’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u="none" kern="1200" dirty="0"/>
            <a:t>‘Apple is so much better than Samsung.’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u="none" kern="1200" dirty="0"/>
            <a:t>‘You should become vegan to save the planet.’</a:t>
          </a:r>
        </a:p>
      </dsp:txBody>
      <dsp:txXfrm rot="5400000">
        <a:off x="0" y="0"/>
        <a:ext cx="5043487" cy="1750218"/>
      </dsp:txXfrm>
    </dsp:sp>
    <dsp:sp modelId="{376033C1-CBE4-4F1B-A120-B3C1A5777A55}">
      <dsp:nvSpPr>
        <dsp:cNvPr id="0" name=""/>
        <dsp:cNvSpPr/>
      </dsp:nvSpPr>
      <dsp:spPr>
        <a:xfrm>
          <a:off x="5043487" y="0"/>
          <a:ext cx="5043487" cy="233362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u="sng" kern="1200" dirty="0"/>
            <a:t>See: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1600" kern="1200" dirty="0"/>
            <a:t>Friends enjoying themselves on social media.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1600" kern="1200" dirty="0"/>
            <a:t>Co-workers getting promotions.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1600" kern="1200" dirty="0"/>
            <a:t>Mature adults believing everything they see on the internet.</a:t>
          </a:r>
        </a:p>
      </dsp:txBody>
      <dsp:txXfrm>
        <a:off x="5043487" y="0"/>
        <a:ext cx="5043487" cy="1750218"/>
      </dsp:txXfrm>
    </dsp:sp>
    <dsp:sp modelId="{43C7425D-1582-46E1-A95F-95E7B6E3C81D}">
      <dsp:nvSpPr>
        <dsp:cNvPr id="0" name=""/>
        <dsp:cNvSpPr/>
      </dsp:nvSpPr>
      <dsp:spPr>
        <a:xfrm rot="10800000">
          <a:off x="0" y="2333625"/>
          <a:ext cx="5043487" cy="233362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u="sng" kern="1200" dirty="0"/>
            <a:t>Think &amp; Feel: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Dislikes his inability to look past popular brands.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Confused as to what news to believe anymore.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Annoyed that management need to have data visualisations over-simplified.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 dirty="0"/>
        </a:p>
      </dsp:txBody>
      <dsp:txXfrm rot="10800000">
        <a:off x="0" y="2917031"/>
        <a:ext cx="5043487" cy="1750218"/>
      </dsp:txXfrm>
    </dsp:sp>
    <dsp:sp modelId="{4C20ECE2-A262-4E13-BDE7-2BCF9533D196}">
      <dsp:nvSpPr>
        <dsp:cNvPr id="0" name=""/>
        <dsp:cNvSpPr/>
      </dsp:nvSpPr>
      <dsp:spPr>
        <a:xfrm rot="5400000">
          <a:off x="6398418" y="978693"/>
          <a:ext cx="2333625" cy="5043487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u="sng" kern="1200" dirty="0"/>
            <a:t>Say &amp; Do: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‘Skyrim is the best RPG on the market.’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‘I wish there was a </a:t>
          </a:r>
          <a:r>
            <a:rPr lang="en-GB" sz="1600" kern="1200" dirty="0" err="1"/>
            <a:t>pokemon</a:t>
          </a:r>
          <a:r>
            <a:rPr lang="en-GB" sz="1600" kern="1200" dirty="0"/>
            <a:t>-like game for adults.’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‘I can’t wait to get into the house and switch off.’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 dirty="0"/>
        </a:p>
      </dsp:txBody>
      <dsp:txXfrm rot="-5400000">
        <a:off x="5043487" y="2917030"/>
        <a:ext cx="5043487" cy="1750218"/>
      </dsp:txXfrm>
    </dsp:sp>
    <dsp:sp modelId="{AC082914-7943-4EEE-9BBC-7BFD3A9FFF71}">
      <dsp:nvSpPr>
        <dsp:cNvPr id="0" name=""/>
        <dsp:cNvSpPr/>
      </dsp:nvSpPr>
      <dsp:spPr>
        <a:xfrm>
          <a:off x="3276597" y="1619249"/>
          <a:ext cx="3533780" cy="1428750"/>
        </a:xfrm>
        <a:prstGeom prst="round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Name: </a:t>
          </a:r>
          <a:r>
            <a:rPr lang="en-GB" sz="1300" u="sng" kern="1200" dirty="0"/>
            <a:t>John Smith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Age: </a:t>
          </a:r>
          <a:r>
            <a:rPr lang="en-GB" sz="1300" u="sng" kern="1200" dirty="0"/>
            <a:t>24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Job: </a:t>
          </a:r>
          <a:r>
            <a:rPr lang="en-GB" sz="1300" u="sng" kern="1200" dirty="0"/>
            <a:t>Data Scientist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Marital Status: </a:t>
          </a:r>
          <a:r>
            <a:rPr lang="en-GB" sz="1300" u="sng" kern="1200" dirty="0"/>
            <a:t>Single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Location: </a:t>
          </a:r>
          <a:r>
            <a:rPr lang="en-GB" sz="1300" u="sng" kern="1200" dirty="0"/>
            <a:t>London</a:t>
          </a:r>
        </a:p>
      </dsp:txBody>
      <dsp:txXfrm>
        <a:off x="3346343" y="1688995"/>
        <a:ext cx="3394288" cy="12892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A2A6C-0600-460F-AB67-97CBFC4250E4}">
      <dsp:nvSpPr>
        <dsp:cNvPr id="0" name=""/>
        <dsp:cNvSpPr/>
      </dsp:nvSpPr>
      <dsp:spPr>
        <a:xfrm>
          <a:off x="1015494" y="388389"/>
          <a:ext cx="10770610" cy="1851088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DF07E1-1F79-4359-B207-4E01F7D699EA}">
      <dsp:nvSpPr>
        <dsp:cNvPr id="0" name=""/>
        <dsp:cNvSpPr/>
      </dsp:nvSpPr>
      <dsp:spPr>
        <a:xfrm>
          <a:off x="1231187" y="620792"/>
          <a:ext cx="4977739" cy="1583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Improving problem solving ability under pressure.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Influence business decision making.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Routine with an aspect of freedom.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The feeling of money &amp; power.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Liked by everyone.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>
        <a:off x="1231187" y="620792"/>
        <a:ext cx="4977739" cy="1583583"/>
      </dsp:txXfrm>
    </dsp:sp>
    <dsp:sp modelId="{57E22645-840D-4350-92C7-BACA7F7341C0}">
      <dsp:nvSpPr>
        <dsp:cNvPr id="0" name=""/>
        <dsp:cNvSpPr/>
      </dsp:nvSpPr>
      <dsp:spPr>
        <a:xfrm>
          <a:off x="6584571" y="620792"/>
          <a:ext cx="4872868" cy="1583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Other people seeming better than him.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Being stuck in the same job role for remainder of life.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Never again experiencing the joy that </a:t>
          </a:r>
          <a:r>
            <a:rPr lang="en-GB" sz="1400" kern="1200" dirty="0" err="1"/>
            <a:t>pokemon</a:t>
          </a:r>
          <a:r>
            <a:rPr lang="en-GB" sz="1400" kern="1200" dirty="0"/>
            <a:t> provided as a child.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Data science industry moving at such a fast pace that it is impossible to stay on top of new features.</a:t>
          </a:r>
        </a:p>
      </dsp:txBody>
      <dsp:txXfrm>
        <a:off x="6584571" y="620792"/>
        <a:ext cx="4872868" cy="1583583"/>
      </dsp:txXfrm>
    </dsp:sp>
    <dsp:sp modelId="{209E6C45-12A9-4C6F-89A9-E92D494140DC}">
      <dsp:nvSpPr>
        <dsp:cNvPr id="0" name=""/>
        <dsp:cNvSpPr/>
      </dsp:nvSpPr>
      <dsp:spPr>
        <a:xfrm>
          <a:off x="695172" y="96958"/>
          <a:ext cx="699905" cy="699905"/>
        </a:xfrm>
        <a:prstGeom prst="plus">
          <a:avLst>
            <a:gd name="adj" fmla="val 328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D6CFE2-2307-40C2-BFD6-5F6E5B1696B4}">
      <dsp:nvSpPr>
        <dsp:cNvPr id="0" name=""/>
        <dsp:cNvSpPr/>
      </dsp:nvSpPr>
      <dsp:spPr>
        <a:xfrm>
          <a:off x="11433723" y="269649"/>
          <a:ext cx="658734" cy="22574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CC32A-74CC-4CBB-9604-A7E992A2DB5E}">
      <dsp:nvSpPr>
        <dsp:cNvPr id="0" name=""/>
        <dsp:cNvSpPr/>
      </dsp:nvSpPr>
      <dsp:spPr>
        <a:xfrm>
          <a:off x="6400799" y="608263"/>
          <a:ext cx="411" cy="1512474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DC3653-CCA3-4CD5-A0AC-31BD000548B5}">
      <dsp:nvSpPr>
        <dsp:cNvPr id="0" name=""/>
        <dsp:cNvSpPr/>
      </dsp:nvSpPr>
      <dsp:spPr>
        <a:xfrm>
          <a:off x="-7" y="0"/>
          <a:ext cx="12192015" cy="6858000"/>
        </a:xfrm>
        <a:prstGeom prst="diamond">
          <a:avLst/>
        </a:prstGeom>
        <a:solidFill>
          <a:srgbClr val="FFFF00">
            <a:alpha val="3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CFE3C4-4382-41CA-900B-D885B841EC1B}">
      <dsp:nvSpPr>
        <dsp:cNvPr id="0" name=""/>
        <dsp:cNvSpPr/>
      </dsp:nvSpPr>
      <dsp:spPr>
        <a:xfrm>
          <a:off x="0" y="525776"/>
          <a:ext cx="5596883" cy="2674620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Must Have: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Random aspect to fight damage that is weighted towards skill level.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Interactions with other in-game Characters.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Puzzles that don’t over-frustrate player.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/>
            <a:t>Save &amp; Load feature.</a:t>
          </a:r>
        </a:p>
      </dsp:txBody>
      <dsp:txXfrm>
        <a:off x="130564" y="656340"/>
        <a:ext cx="5335755" cy="2413492"/>
      </dsp:txXfrm>
    </dsp:sp>
    <dsp:sp modelId="{2A6E3F6C-922C-4DB6-8AE9-B4BDD817AC79}">
      <dsp:nvSpPr>
        <dsp:cNvPr id="0" name=""/>
        <dsp:cNvSpPr/>
      </dsp:nvSpPr>
      <dsp:spPr>
        <a:xfrm>
          <a:off x="6416024" y="504833"/>
          <a:ext cx="5775975" cy="2674620"/>
        </a:xfrm>
        <a:prstGeom prst="roundRect">
          <a:avLst/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Should Have: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Monetary aspect to gameplay.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A way to replenish health during battle.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Easy to read language throughout game.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/>
            <a:t>Character modification.</a:t>
          </a:r>
          <a:endParaRPr lang="en-GB" sz="1800" kern="1200" dirty="0"/>
        </a:p>
      </dsp:txBody>
      <dsp:txXfrm>
        <a:off x="6546588" y="635397"/>
        <a:ext cx="5514847" cy="2413492"/>
      </dsp:txXfrm>
    </dsp:sp>
    <dsp:sp modelId="{A100FCA7-5230-4409-AB9A-755A1332224B}">
      <dsp:nvSpPr>
        <dsp:cNvPr id="0" name=""/>
        <dsp:cNvSpPr/>
      </dsp:nvSpPr>
      <dsp:spPr>
        <a:xfrm>
          <a:off x="0" y="3627113"/>
          <a:ext cx="5554971" cy="2674620"/>
        </a:xfrm>
        <a:prstGeom prst="roundRect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Could Have: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Ability to change weapon &amp; armour loadout.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Bartering ability in shop.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Training feature where you can pay to enhance skill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A way to monitor adventuring and battle progress.</a:t>
          </a:r>
        </a:p>
      </dsp:txBody>
      <dsp:txXfrm>
        <a:off x="130564" y="3757677"/>
        <a:ext cx="5293843" cy="2413492"/>
      </dsp:txXfrm>
    </dsp:sp>
    <dsp:sp modelId="{602D10DA-8343-4734-B4B5-AF722BA8632F}">
      <dsp:nvSpPr>
        <dsp:cNvPr id="0" name=""/>
        <dsp:cNvSpPr/>
      </dsp:nvSpPr>
      <dsp:spPr>
        <a:xfrm>
          <a:off x="6473207" y="3608069"/>
          <a:ext cx="5718792" cy="2674620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Won’t Have: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Complicated battle sequence.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High CPU or GPU demand.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Excessive graphics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/>
            <a:t>Multiplayer Mode</a:t>
          </a:r>
        </a:p>
      </dsp:txBody>
      <dsp:txXfrm>
        <a:off x="6603771" y="3738633"/>
        <a:ext cx="5457664" cy="241349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911838-9842-458B-9466-D2F17ACEC853}">
      <dsp:nvSpPr>
        <dsp:cNvPr id="0" name=""/>
        <dsp:cNvSpPr/>
      </dsp:nvSpPr>
      <dsp:spPr>
        <a:xfrm>
          <a:off x="0" y="623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0906B1-A1DB-42DB-9B2A-CE4341493AFB}">
      <dsp:nvSpPr>
        <dsp:cNvPr id="0" name=""/>
        <dsp:cNvSpPr/>
      </dsp:nvSpPr>
      <dsp:spPr>
        <a:xfrm>
          <a:off x="0" y="623"/>
          <a:ext cx="6492875" cy="567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As a player, I want the game to challenge me mentally so I can improve my cognitive ability as I enjoy the game.</a:t>
          </a:r>
        </a:p>
      </dsp:txBody>
      <dsp:txXfrm>
        <a:off x="0" y="623"/>
        <a:ext cx="6492875" cy="567128"/>
      </dsp:txXfrm>
    </dsp:sp>
    <dsp:sp modelId="{EEAC8E8A-DE27-4D87-B701-043FE974C6F9}">
      <dsp:nvSpPr>
        <dsp:cNvPr id="0" name=""/>
        <dsp:cNvSpPr/>
      </dsp:nvSpPr>
      <dsp:spPr>
        <a:xfrm>
          <a:off x="0" y="567751"/>
          <a:ext cx="6492875" cy="0"/>
        </a:xfrm>
        <a:prstGeom prst="line">
          <a:avLst/>
        </a:prstGeom>
        <a:solidFill>
          <a:schemeClr val="accent2">
            <a:hueOff val="-181920"/>
            <a:satOff val="-10491"/>
            <a:lumOff val="1078"/>
            <a:alphaOff val="0"/>
          </a:schemeClr>
        </a:solidFill>
        <a:ln w="12700" cap="flat" cmpd="sng" algn="ctr">
          <a:solidFill>
            <a:schemeClr val="accent2">
              <a:hueOff val="-181920"/>
              <a:satOff val="-10491"/>
              <a:lumOff val="107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9114B5-D938-434A-BEC1-D715FCEFE17D}">
      <dsp:nvSpPr>
        <dsp:cNvPr id="0" name=""/>
        <dsp:cNvSpPr/>
      </dsp:nvSpPr>
      <dsp:spPr>
        <a:xfrm>
          <a:off x="0" y="567751"/>
          <a:ext cx="6492875" cy="567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As a player, I want the game to clearly present me with all the options I have to progress so I don’t have to guess what the next move should be.</a:t>
          </a:r>
          <a:endParaRPr lang="en-US" sz="1500" kern="1200" dirty="0"/>
        </a:p>
      </dsp:txBody>
      <dsp:txXfrm>
        <a:off x="0" y="567751"/>
        <a:ext cx="6492875" cy="567128"/>
      </dsp:txXfrm>
    </dsp:sp>
    <dsp:sp modelId="{13785E6D-6AFD-4895-9216-349F46995F6B}">
      <dsp:nvSpPr>
        <dsp:cNvPr id="0" name=""/>
        <dsp:cNvSpPr/>
      </dsp:nvSpPr>
      <dsp:spPr>
        <a:xfrm>
          <a:off x="0" y="1134879"/>
          <a:ext cx="6492875" cy="0"/>
        </a:xfrm>
        <a:prstGeom prst="line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4D44CC-12D4-4593-BE9F-92C6C2C15286}">
      <dsp:nvSpPr>
        <dsp:cNvPr id="0" name=""/>
        <dsp:cNvSpPr/>
      </dsp:nvSpPr>
      <dsp:spPr>
        <a:xfrm>
          <a:off x="0" y="1134879"/>
          <a:ext cx="6492875" cy="567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As a player, I want the buttons to be large and easy to read so I don’t have to strain my eyes.</a:t>
          </a:r>
          <a:endParaRPr lang="en-US" sz="1500" kern="1200" dirty="0"/>
        </a:p>
      </dsp:txBody>
      <dsp:txXfrm>
        <a:off x="0" y="1134879"/>
        <a:ext cx="6492875" cy="567128"/>
      </dsp:txXfrm>
    </dsp:sp>
    <dsp:sp modelId="{F5B9BF8F-E3ED-459E-871F-B947E91D70D1}">
      <dsp:nvSpPr>
        <dsp:cNvPr id="0" name=""/>
        <dsp:cNvSpPr/>
      </dsp:nvSpPr>
      <dsp:spPr>
        <a:xfrm>
          <a:off x="0" y="1702007"/>
          <a:ext cx="6492875" cy="0"/>
        </a:xfrm>
        <a:prstGeom prst="line">
          <a:avLst/>
        </a:prstGeom>
        <a:solidFill>
          <a:schemeClr val="accent2">
            <a:hueOff val="-545761"/>
            <a:satOff val="-31473"/>
            <a:lumOff val="3235"/>
            <a:alphaOff val="0"/>
          </a:schemeClr>
        </a:solidFill>
        <a:ln w="12700" cap="flat" cmpd="sng" algn="ctr">
          <a:solidFill>
            <a:schemeClr val="accent2">
              <a:hueOff val="-545761"/>
              <a:satOff val="-31473"/>
              <a:lumOff val="32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33D234-4FDA-46FE-90D8-92FFD4B70CB8}">
      <dsp:nvSpPr>
        <dsp:cNvPr id="0" name=""/>
        <dsp:cNvSpPr/>
      </dsp:nvSpPr>
      <dsp:spPr>
        <a:xfrm>
          <a:off x="0" y="1702007"/>
          <a:ext cx="6492875" cy="567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As a player, I want to be able to save and quit from the main menu so I don’t have to leave the game running when I’m not there.</a:t>
          </a:r>
        </a:p>
      </dsp:txBody>
      <dsp:txXfrm>
        <a:off x="0" y="1702007"/>
        <a:ext cx="6492875" cy="567128"/>
      </dsp:txXfrm>
    </dsp:sp>
    <dsp:sp modelId="{1EB8E12B-5F18-44F4-A78F-B4573DB1D61C}">
      <dsp:nvSpPr>
        <dsp:cNvPr id="0" name=""/>
        <dsp:cNvSpPr/>
      </dsp:nvSpPr>
      <dsp:spPr>
        <a:xfrm>
          <a:off x="0" y="2269135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964EB4-2EB3-4286-8EB1-10EA32F12DC5}">
      <dsp:nvSpPr>
        <dsp:cNvPr id="0" name=""/>
        <dsp:cNvSpPr/>
      </dsp:nvSpPr>
      <dsp:spPr>
        <a:xfrm>
          <a:off x="0" y="2269135"/>
          <a:ext cx="6492875" cy="567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As a player, I want to be rewarded for solving difficult puzzles so I can improve my character</a:t>
          </a:r>
        </a:p>
      </dsp:txBody>
      <dsp:txXfrm>
        <a:off x="0" y="2269135"/>
        <a:ext cx="6492875" cy="567128"/>
      </dsp:txXfrm>
    </dsp:sp>
    <dsp:sp modelId="{EFCCB3D5-F7A9-4D31-9F22-8C1D0B847D23}">
      <dsp:nvSpPr>
        <dsp:cNvPr id="0" name=""/>
        <dsp:cNvSpPr/>
      </dsp:nvSpPr>
      <dsp:spPr>
        <a:xfrm>
          <a:off x="0" y="2836264"/>
          <a:ext cx="6492875" cy="0"/>
        </a:xfrm>
        <a:prstGeom prst="line">
          <a:avLst/>
        </a:prstGeom>
        <a:solidFill>
          <a:schemeClr val="accent2">
            <a:hueOff val="-909602"/>
            <a:satOff val="-52455"/>
            <a:lumOff val="5392"/>
            <a:alphaOff val="0"/>
          </a:schemeClr>
        </a:solidFill>
        <a:ln w="12700" cap="flat" cmpd="sng" algn="ctr">
          <a:solidFill>
            <a:schemeClr val="accent2">
              <a:hueOff val="-909602"/>
              <a:satOff val="-52455"/>
              <a:lumOff val="53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8EFDE9-BFE5-4062-B3D4-417B1FD9B0F9}">
      <dsp:nvSpPr>
        <dsp:cNvPr id="0" name=""/>
        <dsp:cNvSpPr/>
      </dsp:nvSpPr>
      <dsp:spPr>
        <a:xfrm>
          <a:off x="0" y="2836264"/>
          <a:ext cx="6492875" cy="567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As a player, I want to be able to play as different Characters so I can play the game multiple times.</a:t>
          </a:r>
        </a:p>
      </dsp:txBody>
      <dsp:txXfrm>
        <a:off x="0" y="2836264"/>
        <a:ext cx="6492875" cy="567128"/>
      </dsp:txXfrm>
    </dsp:sp>
    <dsp:sp modelId="{4F37A49F-5877-4B83-929D-895F9D325E70}">
      <dsp:nvSpPr>
        <dsp:cNvPr id="0" name=""/>
        <dsp:cNvSpPr/>
      </dsp:nvSpPr>
      <dsp:spPr>
        <a:xfrm>
          <a:off x="0" y="3403392"/>
          <a:ext cx="6492875" cy="0"/>
        </a:xfrm>
        <a:prstGeom prst="line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423571-047C-49BC-82BA-D429BEC330C0}">
      <dsp:nvSpPr>
        <dsp:cNvPr id="0" name=""/>
        <dsp:cNvSpPr/>
      </dsp:nvSpPr>
      <dsp:spPr>
        <a:xfrm>
          <a:off x="0" y="3403392"/>
          <a:ext cx="6492875" cy="567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As a player I want to be able to change my weapons and </a:t>
          </a:r>
          <a:r>
            <a:rPr lang="en-US" sz="1500" kern="1200" dirty="0" err="1"/>
            <a:t>armour</a:t>
          </a:r>
          <a:r>
            <a:rPr lang="en-US" sz="1500" kern="1200" dirty="0"/>
            <a:t> to improve my characters overall skill level</a:t>
          </a:r>
        </a:p>
      </dsp:txBody>
      <dsp:txXfrm>
        <a:off x="0" y="3403392"/>
        <a:ext cx="6492875" cy="567128"/>
      </dsp:txXfrm>
    </dsp:sp>
    <dsp:sp modelId="{198A053B-62E2-4612-8345-B25A881DC9BC}">
      <dsp:nvSpPr>
        <dsp:cNvPr id="0" name=""/>
        <dsp:cNvSpPr/>
      </dsp:nvSpPr>
      <dsp:spPr>
        <a:xfrm>
          <a:off x="0" y="3970520"/>
          <a:ext cx="6492875" cy="0"/>
        </a:xfrm>
        <a:prstGeom prst="line">
          <a:avLst/>
        </a:prstGeom>
        <a:solidFill>
          <a:schemeClr val="accent2">
            <a:hueOff val="-1273443"/>
            <a:satOff val="-73437"/>
            <a:lumOff val="7549"/>
            <a:alphaOff val="0"/>
          </a:schemeClr>
        </a:solidFill>
        <a:ln w="12700" cap="flat" cmpd="sng" algn="ctr">
          <a:solidFill>
            <a:schemeClr val="accent2">
              <a:hueOff val="-1273443"/>
              <a:satOff val="-73437"/>
              <a:lumOff val="754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07242F-9ED7-44B8-8464-D9AF99A42677}">
      <dsp:nvSpPr>
        <dsp:cNvPr id="0" name=""/>
        <dsp:cNvSpPr/>
      </dsp:nvSpPr>
      <dsp:spPr>
        <a:xfrm>
          <a:off x="0" y="3970520"/>
          <a:ext cx="6492875" cy="567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As a player I want to be able to restore my health in battles so that I have a better chance of winning. </a:t>
          </a:r>
        </a:p>
      </dsp:txBody>
      <dsp:txXfrm>
        <a:off x="0" y="3970520"/>
        <a:ext cx="6492875" cy="567128"/>
      </dsp:txXfrm>
    </dsp:sp>
    <dsp:sp modelId="{0E8DF029-24A4-4C4D-8F5D-D59B5765C027}">
      <dsp:nvSpPr>
        <dsp:cNvPr id="0" name=""/>
        <dsp:cNvSpPr/>
      </dsp:nvSpPr>
      <dsp:spPr>
        <a:xfrm>
          <a:off x="0" y="4537648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24CAB8-511E-46A7-A5CD-5617C8A16090}">
      <dsp:nvSpPr>
        <dsp:cNvPr id="0" name=""/>
        <dsp:cNvSpPr/>
      </dsp:nvSpPr>
      <dsp:spPr>
        <a:xfrm>
          <a:off x="0" y="4537648"/>
          <a:ext cx="6492875" cy="5671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As a player I want to be able to sell items I collect so that I can pay for more training or potions. </a:t>
          </a:r>
        </a:p>
      </dsp:txBody>
      <dsp:txXfrm>
        <a:off x="0" y="4537648"/>
        <a:ext cx="6492875" cy="5671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C9F63-0A84-4188-A086-2CECCDD23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0B44E9-D8B8-4540-A401-D3F0F5B023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1886A-EA8B-45B3-9EB6-D3E7936AC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BCCCE-676E-44B7-B5F0-376A5B8A5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7701B-E89E-43A7-9EB7-27749B20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422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C9525-F25D-440E-934D-ABBA9DEA3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31A66-9359-4B69-9428-BAFD7CB16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3DC69-6028-4085-9F6F-BCAA1108A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4722E-2BE0-4016-A426-DF4476F33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055AC-D698-4343-B968-D86A6567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9303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FE5B62-A2BB-46BB-9C6A-37A730F05D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9BC9DE-8674-4119-B840-DD85DF288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16BA5-41F1-424B-A7FC-3AC1D9AF7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50C14-3730-4EF8-8EAB-195E09CAE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AE691-95B8-44D6-8812-7434A349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629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93587-1355-4301-BC20-0BCECF7B0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E628D-83CE-4616-9D7A-FEDE493A4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91BB4-6058-4AB3-97DA-314517C51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6E57C-51A5-49BF-88C2-AE06047A5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2A58A-2F1B-4DC8-ABA1-B2C8BC9DD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8373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C8403-E6F0-4D24-AC1D-C428DC058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99D38-A641-4579-AB0F-109F7FB8C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E47B4-375C-48D6-AAB5-CA42FFA81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993DC-7337-4CE8-B4E2-FC59BA434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B315E-C6FF-401F-80CD-A5FF86432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55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D6B2F-CC13-480A-9D04-05CA74A0D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D07C0-7765-4E55-B576-958F560F8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43ADB-7F98-496F-9015-5D99FC988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A791EF-1497-4258-9F0B-7EE876865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5B107-A5A4-4AFC-890C-CCA716E96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FA63D-5BA3-4928-AAAB-E7A91C63C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32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B5D4E-7569-4B66-A168-23181A09F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3A812-2A92-44E0-B3FD-C513E8CFE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D3D34D-19FD-4864-8080-7963C487C6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B0669-3EBB-4187-B8F1-B1845D3F4D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3DF3B8-3EAC-4EB2-8B59-69C17323CD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B661A0-C591-4947-B6E9-0AD58B773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B08AE9-EC35-4C3D-B9CF-0DCDD547C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757713-54A6-411F-A995-8E882A0E8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4117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F2E93-585A-4DD0-85D6-3F462A731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4CBAAC-0A08-4EFB-9937-79A18A632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391475-EE08-498C-9887-E19B6CCB4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99B80-6322-4649-A2E2-F0D13A5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15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401505-4AEB-4FD4-BB88-E82CC2FB8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8DFEDB-D5F5-4D1D-9CEC-98CFE73D8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57E30-1598-45A8-ABB8-71E449A0F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7204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2EBA2-722C-4CCB-B81A-20B5E5D07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EFD3E-6506-419B-A4B3-B2FE914B7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3A40D0-B0DE-4413-95B5-3BDB2597F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4591B3-268F-4704-8726-81CFF590E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3790AA-0522-4E22-A377-DE16D4DA0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378A7-7491-4294-A239-D61FD5459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180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6B000-C6A7-40D2-B432-64A0B711F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1D8BD3-D7E5-47F4-833F-ABC52D2D9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35049F-ABA0-4908-9991-E5ABBB66D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F661B-30A6-4FCC-879B-781762AD0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B8A4BF-BE86-4217-BB9E-C15D55B3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07D41-85F4-47EF-9704-1C2E7C956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4901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2EA1E-D10B-4BED-A8BE-AAE279B5D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1A138-92CE-414A-B076-EF234855D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4DC18-CBFE-48BE-BE7A-EA8CC359ED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567A4-5471-4722-BA98-88C230C17A70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DBBB2-7894-4966-AFB0-CA39A32E2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7F840-242B-4E06-AE4C-5FD0A1F07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82E79-B4DB-483B-BB14-2476AD5446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466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chart" Target="../charts/chart1.xml"/><Relationship Id="rId7" Type="http://schemas.openxmlformats.org/officeDocument/2006/relationships/diagramLayout" Target="../diagrams/layou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5" Type="http://schemas.openxmlformats.org/officeDocument/2006/relationships/chart" Target="../charts/chart2.xml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chart" Target="../charts/chart4.xml"/><Relationship Id="rId7" Type="http://schemas.openxmlformats.org/officeDocument/2006/relationships/diagramColors" Target="../diagrams/colors2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11" Type="http://schemas.openxmlformats.org/officeDocument/2006/relationships/image" Target="../media/image5.png"/><Relationship Id="rId5" Type="http://schemas.openxmlformats.org/officeDocument/2006/relationships/diagramLayout" Target="../diagrams/layout2.xml"/><Relationship Id="rId10" Type="http://schemas.openxmlformats.org/officeDocument/2006/relationships/image" Target="../media/image4.png"/><Relationship Id="rId4" Type="http://schemas.openxmlformats.org/officeDocument/2006/relationships/diagramData" Target="../diagrams/data2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25015-5F0C-481A-BDE7-700EBEBA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800600" cy="877887"/>
          </a:xfrm>
        </p:spPr>
        <p:txBody>
          <a:bodyPr>
            <a:normAutofit fontScale="90000"/>
          </a:bodyPr>
          <a:lstStyle/>
          <a:p>
            <a:r>
              <a:rPr lang="en-GB" dirty="0"/>
              <a:t>Player Persona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2C597E-AFBA-463B-8DCF-1C5FEBA41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4961" y="5262880"/>
            <a:ext cx="2194560" cy="1595120"/>
          </a:xfrm>
        </p:spPr>
        <p:txBody>
          <a:bodyPr>
            <a:normAutofit fontScale="55000" lnSpcReduction="20000"/>
          </a:bodyPr>
          <a:lstStyle/>
          <a:p>
            <a:r>
              <a:rPr lang="en-GB" b="1" dirty="0"/>
              <a:t>Name: </a:t>
            </a:r>
            <a:r>
              <a:rPr lang="en-GB" u="sng" dirty="0"/>
              <a:t>John Smith</a:t>
            </a:r>
          </a:p>
          <a:p>
            <a:r>
              <a:rPr lang="en-GB" b="1" dirty="0"/>
              <a:t>Age: </a:t>
            </a:r>
            <a:r>
              <a:rPr lang="en-GB" u="sng" dirty="0"/>
              <a:t>24</a:t>
            </a:r>
          </a:p>
          <a:p>
            <a:r>
              <a:rPr lang="en-GB" b="1" dirty="0"/>
              <a:t>Job: </a:t>
            </a:r>
            <a:r>
              <a:rPr lang="en-GB" u="sng" dirty="0"/>
              <a:t>Data Scientist</a:t>
            </a:r>
          </a:p>
          <a:p>
            <a:r>
              <a:rPr lang="en-GB" b="1" dirty="0"/>
              <a:t>Marital Status: </a:t>
            </a:r>
            <a:r>
              <a:rPr lang="en-GB" u="sng" dirty="0"/>
              <a:t>Single</a:t>
            </a:r>
          </a:p>
          <a:p>
            <a:r>
              <a:rPr lang="en-GB" b="1" dirty="0"/>
              <a:t>Location: </a:t>
            </a:r>
            <a:r>
              <a:rPr lang="en-GB" u="sng" dirty="0"/>
              <a:t>London</a:t>
            </a:r>
          </a:p>
          <a:p>
            <a:r>
              <a:rPr lang="en-GB" b="1" dirty="0"/>
              <a:t>Personality: </a:t>
            </a:r>
            <a:r>
              <a:rPr lang="en-GB" u="sng" dirty="0"/>
              <a:t>Sassy but classy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38647A-B286-445B-9180-06A4808E7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877887"/>
            <a:ext cx="2824480" cy="4384993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32F7B2F-5AA5-46DE-996A-BBE4623DA1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1993713"/>
              </p:ext>
            </p:extLst>
          </p:nvPr>
        </p:nvGraphicFramePr>
        <p:xfrm>
          <a:off x="2769871" y="2949892"/>
          <a:ext cx="4472304" cy="23536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AFAC3B5-3709-4F93-87AF-10EF5D051F13}"/>
              </a:ext>
            </a:extLst>
          </p:cNvPr>
          <p:cNvSpPr txBox="1"/>
          <p:nvPr/>
        </p:nvSpPr>
        <p:spPr>
          <a:xfrm>
            <a:off x="2769871" y="877887"/>
            <a:ext cx="44723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/>
              <a:t>A business intelligence analyst currently working for HSBC in Canary Wharf.</a:t>
            </a:r>
          </a:p>
          <a:p>
            <a:endParaRPr lang="en-GB" sz="1400" i="1" dirty="0"/>
          </a:p>
          <a:p>
            <a:r>
              <a:rPr lang="en-GB" sz="1400" i="1" dirty="0"/>
              <a:t>John is good at his job but loves getting home in the evening and being able to switch off without any of the stresses from work.</a:t>
            </a:r>
          </a:p>
          <a:p>
            <a:r>
              <a:rPr lang="en-GB" sz="1400" i="1" dirty="0"/>
              <a:t> </a:t>
            </a:r>
          </a:p>
          <a:p>
            <a:r>
              <a:rPr lang="en-GB" sz="1400" i="1" dirty="0"/>
              <a:t>Good people skills but sometimes underperforms during high pressure meetings with management.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A81B38-E1F4-44FF-97FE-26F78789E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9871" y="5262880"/>
            <a:ext cx="4472304" cy="1595120"/>
          </a:xfrm>
          <a:prstGeom prst="rect">
            <a:avLst/>
          </a:prstGeom>
        </p:spPr>
      </p:pic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DF2EEBAE-930A-4227-90CE-17A89E0FF7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9341053"/>
              </p:ext>
            </p:extLst>
          </p:nvPr>
        </p:nvGraphicFramePr>
        <p:xfrm>
          <a:off x="7675878" y="0"/>
          <a:ext cx="4472303" cy="2162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901FB6AF-302A-42E2-AA7B-2C4D6399F4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879373"/>
              </p:ext>
            </p:extLst>
          </p:nvPr>
        </p:nvGraphicFramePr>
        <p:xfrm>
          <a:off x="7502525" y="2162175"/>
          <a:ext cx="4232275" cy="4695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626583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25015-5F0C-481A-BDE7-700EBEBA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800600" cy="877887"/>
          </a:xfrm>
        </p:spPr>
        <p:txBody>
          <a:bodyPr>
            <a:normAutofit fontScale="90000"/>
          </a:bodyPr>
          <a:lstStyle/>
          <a:p>
            <a:r>
              <a:rPr lang="en-GB" dirty="0"/>
              <a:t>Player Persona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2C597E-AFBA-463B-8DCF-1C5FEBA41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" y="5021896"/>
            <a:ext cx="2194560" cy="1595120"/>
          </a:xfrm>
        </p:spPr>
        <p:txBody>
          <a:bodyPr>
            <a:normAutofit fontScale="55000" lnSpcReduction="20000"/>
          </a:bodyPr>
          <a:lstStyle/>
          <a:p>
            <a:r>
              <a:rPr lang="en-GB" b="1" dirty="0"/>
              <a:t>Name: </a:t>
            </a:r>
            <a:r>
              <a:rPr lang="en-GB" u="sng" dirty="0"/>
              <a:t>Jane Turner</a:t>
            </a:r>
          </a:p>
          <a:p>
            <a:r>
              <a:rPr lang="en-GB" b="1" dirty="0"/>
              <a:t>Age: </a:t>
            </a:r>
            <a:r>
              <a:rPr lang="en-GB" u="sng" dirty="0"/>
              <a:t>20</a:t>
            </a:r>
          </a:p>
          <a:p>
            <a:r>
              <a:rPr lang="en-GB" b="1" dirty="0"/>
              <a:t>Job: </a:t>
            </a:r>
            <a:r>
              <a:rPr lang="en-GB" u="sng" dirty="0"/>
              <a:t>Student</a:t>
            </a:r>
          </a:p>
          <a:p>
            <a:r>
              <a:rPr lang="en-GB" b="1" dirty="0"/>
              <a:t>Marital Status: </a:t>
            </a:r>
            <a:r>
              <a:rPr lang="en-GB" u="sng" dirty="0"/>
              <a:t>Single</a:t>
            </a:r>
          </a:p>
          <a:p>
            <a:r>
              <a:rPr lang="en-GB" b="1" dirty="0"/>
              <a:t>Location: </a:t>
            </a:r>
            <a:r>
              <a:rPr lang="en-GB" u="sng" dirty="0"/>
              <a:t>Manchester</a:t>
            </a:r>
          </a:p>
          <a:p>
            <a:r>
              <a:rPr lang="en-GB" b="1" dirty="0"/>
              <a:t>Personality: </a:t>
            </a:r>
            <a:r>
              <a:rPr lang="en-GB" u="sng" dirty="0"/>
              <a:t>Geek but chic</a:t>
            </a:r>
          </a:p>
          <a:p>
            <a:endParaRPr lang="en-GB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32F7B2F-5AA5-46DE-996A-BBE4623DA1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6110194"/>
              </p:ext>
            </p:extLst>
          </p:nvPr>
        </p:nvGraphicFramePr>
        <p:xfrm>
          <a:off x="2759711" y="2787332"/>
          <a:ext cx="4472304" cy="23536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AFAC3B5-3709-4F93-87AF-10EF5D051F13}"/>
              </a:ext>
            </a:extLst>
          </p:cNvPr>
          <p:cNvSpPr txBox="1"/>
          <p:nvPr/>
        </p:nvSpPr>
        <p:spPr>
          <a:xfrm>
            <a:off x="2769871" y="877887"/>
            <a:ext cx="447230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/>
              <a:t>A computer science undergraduate currently studying at University of Manchester.</a:t>
            </a:r>
          </a:p>
          <a:p>
            <a:endParaRPr lang="en-GB" sz="1400" i="1" dirty="0"/>
          </a:p>
          <a:p>
            <a:r>
              <a:rPr lang="en-GB" sz="1400" i="1" dirty="0"/>
              <a:t>Jane is enjoying her course but sometimes struggles with lectures due to her hearing impairment.</a:t>
            </a:r>
          </a:p>
          <a:p>
            <a:r>
              <a:rPr lang="en-GB" sz="1400" i="1" dirty="0"/>
              <a:t> </a:t>
            </a:r>
          </a:p>
          <a:p>
            <a:r>
              <a:rPr lang="en-GB" sz="1400" i="1" dirty="0"/>
              <a:t>Great at groupwork but sometimes not assertive enough so gets overlooked.</a:t>
            </a:r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DF2EEBAE-930A-4227-90CE-17A89E0FF7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732860"/>
              </p:ext>
            </p:extLst>
          </p:nvPr>
        </p:nvGraphicFramePr>
        <p:xfrm>
          <a:off x="7675878" y="0"/>
          <a:ext cx="4472303" cy="2162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901FB6AF-302A-42E2-AA7B-2C4D6399F4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4972626"/>
              </p:ext>
            </p:extLst>
          </p:nvPr>
        </p:nvGraphicFramePr>
        <p:xfrm>
          <a:off x="7502525" y="2162175"/>
          <a:ext cx="4232275" cy="4695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924E7B1-9075-4684-B694-5507CCDB32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676" y="1135379"/>
            <a:ext cx="2326624" cy="36290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5D5DA7-5C98-48FB-886A-E7EF6EC3CAE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73020" y="5254633"/>
            <a:ext cx="1803554" cy="14509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BD9B31-F195-4D86-9783-15DFF29183C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49294" y="5308599"/>
            <a:ext cx="2387600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563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A21316-BC6D-459B-8FDE-B882A31E23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1253598"/>
              </p:ext>
            </p:extLst>
          </p:nvPr>
        </p:nvGraphicFramePr>
        <p:xfrm>
          <a:off x="838200" y="285751"/>
          <a:ext cx="10086975" cy="4667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FE3DAFA-CCBD-4B91-8A68-D672CA3F1F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2647804"/>
              </p:ext>
            </p:extLst>
          </p:nvPr>
        </p:nvGraphicFramePr>
        <p:xfrm>
          <a:off x="-514350" y="4524375"/>
          <a:ext cx="12801599" cy="2257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115857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E432AB6-B060-4BEF-BED3-A61CEA8396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6239096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43712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9EA2427-E7E4-43EF-B209-FEF07CBF3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User Stories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28F0DB6-2EC2-47E5-BF6D-A203F4D49B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0536292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5357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804</Words>
  <Application>Microsoft Office PowerPoint</Application>
  <PresentationFormat>Widescreen</PresentationFormat>
  <Paragraphs>118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Player Persona</vt:lpstr>
      <vt:lpstr>Player Persona</vt:lpstr>
      <vt:lpstr>PowerPoint Presentation</vt:lpstr>
      <vt:lpstr>PowerPoint Presentation</vt:lpstr>
      <vt:lpstr>User Stories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Player Persona</dc:title>
  <dc:creator>Tom McClelland</dc:creator>
  <cp:lastModifiedBy>Tom McClelland</cp:lastModifiedBy>
  <cp:revision>2</cp:revision>
  <dcterms:created xsi:type="dcterms:W3CDTF">2020-11-28T15:12:17Z</dcterms:created>
  <dcterms:modified xsi:type="dcterms:W3CDTF">2021-01-13T19:27:17Z</dcterms:modified>
</cp:coreProperties>
</file>

<file path=docProps/thumbnail.jpeg>
</file>